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0" r:id="rId4"/>
    <p:sldId id="272" r:id="rId5"/>
    <p:sldId id="266" r:id="rId6"/>
    <p:sldId id="273" r:id="rId7"/>
    <p:sldId id="275" r:id="rId8"/>
    <p:sldId id="261" r:id="rId9"/>
    <p:sldId id="274" r:id="rId10"/>
    <p:sldId id="260" r:id="rId11"/>
    <p:sldId id="262" r:id="rId12"/>
    <p:sldId id="276" r:id="rId13"/>
    <p:sldId id="277" r:id="rId14"/>
    <p:sldId id="259" r:id="rId15"/>
    <p:sldId id="267" r:id="rId16"/>
    <p:sldId id="278" r:id="rId17"/>
    <p:sldId id="264" r:id="rId18"/>
    <p:sldId id="268" r:id="rId19"/>
  </p:sldIdLst>
  <p:sldSz cx="18288000" cy="10287000"/>
  <p:notesSz cx="6858000" cy="9144000"/>
  <p:embeddedFontLst>
    <p:embeddedFont>
      <p:font typeface="Playfair Display" panose="020B0604020202020204" charset="0"/>
      <p:regular r:id="rId21"/>
    </p:embeddedFont>
    <p:embeddedFont>
      <p:font typeface="Roboto Mono Regular" panose="020B0604020202020204" charset="0"/>
      <p:regular r:id="rId22"/>
    </p:embeddedFont>
    <p:embeddedFont>
      <p:font typeface="Public Sans" panose="020B0604020202020204" charset="0"/>
      <p:regular r:id="rId23"/>
    </p:embeddedFont>
    <p:embeddedFont>
      <p:font typeface="Public Sans Bold" panose="020B0604020202020204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Playfair Display Bold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69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B68649-EBCD-486D-9119-CCF838C61BC2}" type="datetimeFigureOut">
              <a:rPr lang="en-US" smtClean="0"/>
              <a:t>2022-01-19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9C1F2E-8055-43D3-8C0B-5D8841F30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631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C1F2E-8055-43D3-8C0B-5D8841F303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31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C1F2E-8055-43D3-8C0B-5D8841F303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49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C1F2E-8055-43D3-8C0B-5D8841F303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09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2022-01-19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2022-01-19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2022-01-19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2022-01-19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2022-01-19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2022-01-19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2022-01-19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2022-01-19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2022-01-19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2022-01-19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2022-01-19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2022-01-19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sv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sv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3.png"/><Relationship Id="rId5" Type="http://schemas.openxmlformats.org/officeDocument/2006/relationships/image" Target="../media/image9.png"/><Relationship Id="rId10" Type="http://schemas.openxmlformats.org/officeDocument/2006/relationships/image" Target="../media/image13.svg"/><Relationship Id="rId4" Type="http://schemas.openxmlformats.org/officeDocument/2006/relationships/image" Target="../media/image3.svg"/><Relationship Id="rId9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svg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sv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3.png"/><Relationship Id="rId5" Type="http://schemas.openxmlformats.org/officeDocument/2006/relationships/image" Target="../media/image9.png"/><Relationship Id="rId10" Type="http://schemas.openxmlformats.org/officeDocument/2006/relationships/image" Target="../media/image13.svg"/><Relationship Id="rId4" Type="http://schemas.openxmlformats.org/officeDocument/2006/relationships/image" Target="../media/image3.sv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8.svg"/><Relationship Id="rId5" Type="http://schemas.openxmlformats.org/officeDocument/2006/relationships/image" Target="../media/image14.png"/><Relationship Id="rId10" Type="http://schemas.openxmlformats.org/officeDocument/2006/relationships/image" Target="../media/image13.png"/><Relationship Id="rId4" Type="http://schemas.openxmlformats.org/officeDocument/2006/relationships/image" Target="../media/image3.sv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-11909" t="23272" r="-11909" b="2327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-61098">
            <a:off x="-430613" y="545933"/>
            <a:ext cx="19149227" cy="9280647"/>
          </a:xfrm>
          <a:prstGeom prst="rect">
            <a:avLst/>
          </a:prstGeom>
          <a:solidFill>
            <a:srgbClr val="EDECE7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3215950">
            <a:off x="2639286" y="2302304"/>
            <a:ext cx="4456085" cy="431835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326257" y="971550"/>
            <a:ext cx="39330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59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000000"/>
                </a:solidFill>
                <a:latin typeface="Public Sans"/>
              </a:rPr>
              <a:t>Ngày</a:t>
            </a:r>
            <a:r>
              <a:rPr lang="en-US" sz="2400" dirty="0">
                <a:solidFill>
                  <a:srgbClr val="000000"/>
                </a:solidFill>
                <a:latin typeface="Public Sans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Public Sans"/>
              </a:rPr>
              <a:t>19 </a:t>
            </a:r>
            <a:r>
              <a:rPr lang="en-US" sz="2400" dirty="0" err="1">
                <a:solidFill>
                  <a:srgbClr val="000000"/>
                </a:solidFill>
                <a:latin typeface="Public Sans"/>
              </a:rPr>
              <a:t>tháng</a:t>
            </a:r>
            <a:r>
              <a:rPr lang="en-US" sz="2400" dirty="0">
                <a:solidFill>
                  <a:srgbClr val="000000"/>
                </a:solidFill>
                <a:latin typeface="Public Sans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Public Sans"/>
              </a:rPr>
              <a:t>01 </a:t>
            </a:r>
            <a:r>
              <a:rPr lang="en-US" sz="2400" dirty="0" err="1">
                <a:solidFill>
                  <a:srgbClr val="000000"/>
                </a:solidFill>
                <a:latin typeface="Public Sans"/>
              </a:rPr>
              <a:t>năm</a:t>
            </a:r>
            <a:r>
              <a:rPr lang="en-US" sz="2400" dirty="0">
                <a:solidFill>
                  <a:srgbClr val="000000"/>
                </a:solidFill>
                <a:latin typeface="Public Sans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Public Sans"/>
              </a:rPr>
              <a:t>2022</a:t>
            </a:r>
            <a:endParaRPr lang="en-US" sz="2400" dirty="0">
              <a:solidFill>
                <a:srgbClr val="000000"/>
              </a:solidFill>
              <a:latin typeface="Public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971550"/>
            <a:ext cx="3933043" cy="397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dirty="0" smtClean="0">
                <a:solidFill>
                  <a:srgbClr val="000000"/>
                </a:solidFill>
                <a:latin typeface="Public Sans"/>
              </a:rPr>
              <a:t>ĐH BKHN</a:t>
            </a:r>
            <a:endParaRPr lang="en-US" sz="2400" dirty="0">
              <a:solidFill>
                <a:srgbClr val="000000"/>
              </a:solidFill>
              <a:latin typeface="Public Sans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465462">
            <a:off x="15970808" y="5349357"/>
            <a:ext cx="2654345" cy="350645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903222">
            <a:off x="10228141" y="5404626"/>
            <a:ext cx="2897102" cy="914695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 rot="-167779">
            <a:off x="2181848" y="3703261"/>
            <a:ext cx="13863299" cy="155728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2" name="AutoShape 12"/>
          <p:cNvSpPr/>
          <p:nvPr/>
        </p:nvSpPr>
        <p:spPr>
          <a:xfrm rot="82336">
            <a:off x="1016238" y="1699519"/>
            <a:ext cx="4393971" cy="155728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13" name="TextBox 13"/>
          <p:cNvSpPr txBox="1"/>
          <p:nvPr/>
        </p:nvSpPr>
        <p:spPr>
          <a:xfrm rot="-167779">
            <a:off x="2193588" y="3887298"/>
            <a:ext cx="13761448" cy="1141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11"/>
              </a:lnSpc>
            </a:pPr>
            <a:r>
              <a:rPr lang="en-US" sz="7200" spc="-88" dirty="0" err="1" smtClean="0">
                <a:solidFill>
                  <a:srgbClr val="FFFFFF"/>
                </a:solidFill>
                <a:latin typeface="Playfair Display"/>
              </a:rPr>
              <a:t>Hệ</a:t>
            </a:r>
            <a:r>
              <a:rPr lang="en-US" sz="7200" spc="-88" dirty="0" smtClean="0">
                <a:solidFill>
                  <a:srgbClr val="FFFFFF"/>
                </a:solidFill>
                <a:latin typeface="Playfair Display"/>
              </a:rPr>
              <a:t> </a:t>
            </a:r>
            <a:r>
              <a:rPr lang="en-US" sz="7200" spc="-88" dirty="0" err="1" smtClean="0">
                <a:solidFill>
                  <a:srgbClr val="FFFFFF"/>
                </a:solidFill>
                <a:latin typeface="Playfair Display"/>
              </a:rPr>
              <a:t>thống</a:t>
            </a:r>
            <a:r>
              <a:rPr lang="en-US" sz="7200" spc="-88" dirty="0" smtClean="0">
                <a:solidFill>
                  <a:srgbClr val="FFFFFF"/>
                </a:solidFill>
                <a:latin typeface="Playfair Display"/>
              </a:rPr>
              <a:t> </a:t>
            </a:r>
            <a:r>
              <a:rPr lang="en-US" sz="7200" spc="-88" dirty="0" err="1" smtClean="0">
                <a:solidFill>
                  <a:srgbClr val="FFFFFF"/>
                </a:solidFill>
                <a:latin typeface="Playfair Display"/>
              </a:rPr>
              <a:t>quản</a:t>
            </a:r>
            <a:r>
              <a:rPr lang="en-US" sz="7200" spc="-88" dirty="0" smtClean="0">
                <a:solidFill>
                  <a:srgbClr val="FFFFFF"/>
                </a:solidFill>
                <a:latin typeface="Playfair Display"/>
              </a:rPr>
              <a:t> </a:t>
            </a:r>
            <a:r>
              <a:rPr lang="en-US" sz="7200" spc="-88" dirty="0" err="1" smtClean="0">
                <a:solidFill>
                  <a:srgbClr val="FFFFFF"/>
                </a:solidFill>
                <a:latin typeface="Playfair Display"/>
              </a:rPr>
              <a:t>lí</a:t>
            </a:r>
            <a:r>
              <a:rPr lang="en-US" sz="7200" spc="-88" dirty="0" smtClean="0">
                <a:solidFill>
                  <a:srgbClr val="FFFFFF"/>
                </a:solidFill>
                <a:latin typeface="Playfair Display"/>
              </a:rPr>
              <a:t> </a:t>
            </a:r>
            <a:r>
              <a:rPr lang="en-US" sz="7200" spc="-88" dirty="0" err="1" smtClean="0">
                <a:solidFill>
                  <a:srgbClr val="FFFFFF"/>
                </a:solidFill>
                <a:latin typeface="Playfair Display"/>
              </a:rPr>
              <a:t>học</a:t>
            </a:r>
            <a:r>
              <a:rPr lang="en-US" sz="7200" spc="-88" dirty="0" smtClean="0">
                <a:solidFill>
                  <a:srgbClr val="FFFFFF"/>
                </a:solidFill>
                <a:latin typeface="Playfair Display"/>
              </a:rPr>
              <a:t> </a:t>
            </a:r>
            <a:r>
              <a:rPr lang="en-US" sz="7200" spc="-88" dirty="0" err="1" smtClean="0">
                <a:solidFill>
                  <a:srgbClr val="FFFFFF"/>
                </a:solidFill>
                <a:latin typeface="Playfair Display"/>
              </a:rPr>
              <a:t>tập</a:t>
            </a:r>
            <a:r>
              <a:rPr lang="en-US" sz="7200" spc="-88" dirty="0" smtClean="0">
                <a:solidFill>
                  <a:srgbClr val="FFFFFF"/>
                </a:solidFill>
                <a:latin typeface="Playfair Display"/>
              </a:rPr>
              <a:t> </a:t>
            </a:r>
            <a:r>
              <a:rPr lang="en-US" sz="7200" spc="-88" dirty="0" err="1" smtClean="0">
                <a:solidFill>
                  <a:srgbClr val="FFFFFF"/>
                </a:solidFill>
                <a:latin typeface="Playfair Display"/>
              </a:rPr>
              <a:t>cá</a:t>
            </a:r>
            <a:r>
              <a:rPr lang="en-US" sz="7200" spc="-88" dirty="0" smtClean="0">
                <a:solidFill>
                  <a:srgbClr val="FFFFFF"/>
                </a:solidFill>
                <a:latin typeface="Playfair Display"/>
              </a:rPr>
              <a:t> </a:t>
            </a:r>
            <a:r>
              <a:rPr lang="en-US" sz="7200" spc="-88" dirty="0" err="1" smtClean="0">
                <a:solidFill>
                  <a:srgbClr val="FFFFFF"/>
                </a:solidFill>
                <a:latin typeface="Playfair Display"/>
              </a:rPr>
              <a:t>nhân</a:t>
            </a:r>
            <a:endParaRPr lang="en-US" sz="7200" spc="-88" dirty="0">
              <a:solidFill>
                <a:srgbClr val="FFFFFF"/>
              </a:solidFill>
              <a:latin typeface="Playfair Display"/>
            </a:endParaRPr>
          </a:p>
        </p:txBody>
      </p:sp>
      <p:sp>
        <p:nvSpPr>
          <p:cNvPr id="14" name="TextBox 14"/>
          <p:cNvSpPr txBox="1"/>
          <p:nvPr/>
        </p:nvSpPr>
        <p:spPr>
          <a:xfrm rot="82336">
            <a:off x="1310233" y="1848287"/>
            <a:ext cx="3720685" cy="1259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11"/>
              </a:lnSpc>
            </a:pPr>
            <a:r>
              <a:rPr lang="en-US" sz="8828" spc="-88" dirty="0" smtClean="0">
                <a:solidFill>
                  <a:srgbClr val="FFFFFF"/>
                </a:solidFill>
                <a:latin typeface="Playfair Display"/>
              </a:rPr>
              <a:t>BTL:</a:t>
            </a:r>
            <a:endParaRPr lang="en-US" sz="8828" spc="-88" dirty="0">
              <a:solidFill>
                <a:srgbClr val="FFFFFF"/>
              </a:solidFill>
              <a:latin typeface="Playfair Display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3215950">
            <a:off x="15293691" y="7487621"/>
            <a:ext cx="4456085" cy="431835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923139" y="6462155"/>
            <a:ext cx="63246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i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34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i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34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34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Đặng</a:t>
            </a:r>
            <a:r>
              <a:rPr lang="en-US" sz="3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3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Phú</a:t>
            </a:r>
            <a:r>
              <a:rPr lang="en-US" sz="3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-20203748</a:t>
            </a:r>
          </a:p>
          <a:p>
            <a:r>
              <a:rPr lang="en-US" sz="3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Đặng</a:t>
            </a:r>
            <a:r>
              <a:rPr lang="en-US" sz="3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Hữu</a:t>
            </a:r>
            <a:r>
              <a:rPr lang="en-US" sz="3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Hiếu</a:t>
            </a:r>
            <a:r>
              <a:rPr lang="en-US" sz="3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-20203417</a:t>
            </a:r>
          </a:p>
          <a:p>
            <a:r>
              <a:rPr lang="en-US" sz="3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3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r>
              <a:rPr lang="en-US" sz="3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r>
              <a:rPr lang="en-US" sz="3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-</a:t>
            </a:r>
            <a:r>
              <a:rPr lang="en-US" sz="3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20192868</a:t>
            </a:r>
          </a:p>
          <a:p>
            <a:r>
              <a:rPr lang="en-US" sz="3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lang="en-US" sz="3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3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Hải</a:t>
            </a:r>
            <a:r>
              <a:rPr lang="en-US" sz="3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Vân</a:t>
            </a:r>
            <a:r>
              <a:rPr lang="en-US" sz="3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-20203646</a:t>
            </a:r>
            <a:endParaRPr lang="en-US" sz="3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95682" y="6861909"/>
            <a:ext cx="672961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i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34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i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34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3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3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3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3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C/C++</a:t>
            </a:r>
          </a:p>
          <a:p>
            <a:r>
              <a:rPr lang="en-US" sz="3400" b="1" i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34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i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34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3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129266</a:t>
            </a:r>
          </a:p>
          <a:p>
            <a:r>
              <a:rPr lang="en-US" sz="34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GVHD:</a:t>
            </a:r>
            <a:r>
              <a:rPr lang="en-US" sz="3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PGS.TS </a:t>
            </a:r>
            <a:r>
              <a:rPr lang="en-US" sz="3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lang="en-US" sz="3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3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3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Hải</a:t>
            </a:r>
            <a:endParaRPr lang="en-US" sz="3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1909" t="23272" r="-11909" b="2327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3215950">
            <a:off x="-232859" y="-990495"/>
            <a:ext cx="4456085" cy="431835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43772" y="1106286"/>
            <a:ext cx="5209323" cy="1086637"/>
            <a:chOff x="0" y="0"/>
            <a:chExt cx="6945764" cy="1448849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6945764" cy="144884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317717" y="147260"/>
              <a:ext cx="6223543" cy="8111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5130"/>
                </a:lnSpc>
                <a:spcBef>
                  <a:spcPct val="0"/>
                </a:spcBef>
              </a:pPr>
              <a:r>
                <a:rPr lang="en-US" sz="3664" dirty="0" smtClean="0">
                  <a:solidFill>
                    <a:srgbClr val="FFFFFF"/>
                  </a:solidFill>
                  <a:latin typeface="Playfair Display"/>
                </a:rPr>
                <a:t>b. </a:t>
              </a:r>
              <a:r>
                <a:rPr lang="en-US" sz="3664" dirty="0" err="1" smtClean="0">
                  <a:solidFill>
                    <a:srgbClr val="FFFFFF"/>
                  </a:solidFill>
                  <a:latin typeface="Playfair Display"/>
                </a:rPr>
                <a:t>Giao</a:t>
              </a:r>
              <a:r>
                <a:rPr lang="en-US" sz="3664" dirty="0" smtClean="0">
                  <a:solidFill>
                    <a:srgbClr val="FFFFFF"/>
                  </a:solidFill>
                  <a:latin typeface="Playfair Display"/>
                </a:rPr>
                <a:t> </a:t>
              </a:r>
              <a:r>
                <a:rPr lang="en-US" sz="3664" dirty="0" err="1" smtClean="0">
                  <a:solidFill>
                    <a:srgbClr val="FFFFFF"/>
                  </a:solidFill>
                  <a:latin typeface="Playfair Display"/>
                </a:rPr>
                <a:t>diện</a:t>
              </a:r>
              <a:r>
                <a:rPr lang="en-US" sz="3664" dirty="0" smtClean="0">
                  <a:solidFill>
                    <a:srgbClr val="FFFFFF"/>
                  </a:solidFill>
                  <a:latin typeface="Playfair Display"/>
                </a:rPr>
                <a:t> </a:t>
              </a:r>
              <a:r>
                <a:rPr lang="en-US" sz="3664" dirty="0" err="1" smtClean="0">
                  <a:solidFill>
                    <a:srgbClr val="FFFFFF"/>
                  </a:solidFill>
                  <a:latin typeface="Playfair Display"/>
                </a:rPr>
                <a:t>chính</a:t>
              </a:r>
              <a:endParaRPr lang="en-US" sz="3664" dirty="0">
                <a:solidFill>
                  <a:srgbClr val="FFFFFF"/>
                </a:solidFill>
                <a:latin typeface="Playfair Display"/>
              </a:endParaRPr>
            </a:p>
          </p:txBody>
        </p:sp>
      </p:grpSp>
      <p:sp>
        <p:nvSpPr>
          <p:cNvPr id="11" name="AutoShape 11"/>
          <p:cNvSpPr/>
          <p:nvPr/>
        </p:nvSpPr>
        <p:spPr>
          <a:xfrm>
            <a:off x="-407132" y="3554281"/>
            <a:ext cx="19149227" cy="6272090"/>
          </a:xfrm>
          <a:prstGeom prst="rect">
            <a:avLst/>
          </a:prstGeom>
          <a:solidFill>
            <a:srgbClr val="EDECE7"/>
          </a:solidFill>
        </p:spPr>
      </p:sp>
      <p:grpSp>
        <p:nvGrpSpPr>
          <p:cNvPr id="32" name="Group 32"/>
          <p:cNvGrpSpPr/>
          <p:nvPr/>
        </p:nvGrpSpPr>
        <p:grpSpPr>
          <a:xfrm>
            <a:off x="-429075" y="7749930"/>
            <a:ext cx="4097080" cy="3456970"/>
            <a:chOff x="0" y="0"/>
            <a:chExt cx="5462773" cy="4609293"/>
          </a:xfrm>
        </p:grpSpPr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 rot="3932612">
              <a:off x="1350544" y="309082"/>
              <a:ext cx="3247769" cy="3990117"/>
            </a:xfrm>
            <a:prstGeom prst="rect">
              <a:avLst/>
            </a:prstGeom>
          </p:spPr>
        </p:pic>
        <p:pic>
          <p:nvPicPr>
            <p:cNvPr id="34" name="Picture 34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 rot="1918910">
              <a:off x="27163" y="2651066"/>
              <a:ext cx="3518246" cy="1110808"/>
            </a:xfrm>
            <a:prstGeom prst="rect">
              <a:avLst/>
            </a:prstGeom>
          </p:spPr>
        </p:pic>
      </p:grpSp>
      <p:pic>
        <p:nvPicPr>
          <p:cNvPr id="7170" name="Picture 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768" y="3554281"/>
            <a:ext cx="8403222" cy="6133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1909" t="23272" r="-11909" b="2327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-61098">
            <a:off x="-430613" y="545933"/>
            <a:ext cx="19149227" cy="9280647"/>
          </a:xfrm>
          <a:prstGeom prst="rect">
            <a:avLst/>
          </a:prstGeom>
          <a:solidFill>
            <a:srgbClr val="EDECE7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3215950">
            <a:off x="-966257" y="7099124"/>
            <a:ext cx="4456085" cy="431835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61086" y="4060256"/>
            <a:ext cx="9328295" cy="4884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3600" dirty="0" err="1" smtClean="0"/>
              <a:t>Đây</a:t>
            </a:r>
            <a:r>
              <a:rPr lang="en-US" sz="3600" dirty="0" smtClean="0"/>
              <a:t> </a:t>
            </a:r>
            <a:r>
              <a:rPr lang="en-US" sz="3600" dirty="0" err="1" smtClean="0"/>
              <a:t>là</a:t>
            </a:r>
            <a:r>
              <a:rPr lang="en-US" sz="3600" dirty="0" smtClean="0"/>
              <a:t> </a:t>
            </a:r>
            <a:r>
              <a:rPr lang="en-US" sz="3600" dirty="0" err="1" smtClean="0"/>
              <a:t>nơi</a:t>
            </a:r>
            <a:r>
              <a:rPr lang="en-US" sz="3600" dirty="0" smtClean="0"/>
              <a:t> </a:t>
            </a:r>
            <a:r>
              <a:rPr lang="en-US" sz="3600" dirty="0" err="1" smtClean="0"/>
              <a:t>lưu</a:t>
            </a:r>
            <a:r>
              <a:rPr lang="en-US" sz="3600" dirty="0" smtClean="0"/>
              <a:t> </a:t>
            </a:r>
            <a:r>
              <a:rPr lang="en-US" sz="3600" dirty="0" err="1" smtClean="0"/>
              <a:t>giữ</a:t>
            </a:r>
            <a:r>
              <a:rPr lang="en-US" sz="3600" dirty="0" smtClean="0"/>
              <a:t> </a:t>
            </a:r>
            <a:r>
              <a:rPr lang="en-US" sz="3600" dirty="0" err="1" smtClean="0"/>
              <a:t>cũng</a:t>
            </a:r>
            <a:r>
              <a:rPr lang="en-US" sz="3600" dirty="0" smtClean="0"/>
              <a:t> </a:t>
            </a:r>
            <a:r>
              <a:rPr lang="en-US" sz="3600" dirty="0" err="1" smtClean="0"/>
              <a:t>như</a:t>
            </a:r>
            <a:r>
              <a:rPr lang="en-US" sz="3600" dirty="0" smtClean="0"/>
              <a:t> </a:t>
            </a:r>
            <a:r>
              <a:rPr lang="en-US" sz="3600" dirty="0" err="1" smtClean="0"/>
              <a:t>cập</a:t>
            </a:r>
            <a:r>
              <a:rPr lang="en-US" sz="3600" dirty="0" smtClean="0"/>
              <a:t> </a:t>
            </a:r>
            <a:r>
              <a:rPr lang="en-US" sz="3600" dirty="0" err="1" smtClean="0"/>
              <a:t>nhật</a:t>
            </a:r>
            <a:r>
              <a:rPr lang="en-US" sz="3600" dirty="0" smtClean="0"/>
              <a:t> </a:t>
            </a:r>
            <a:r>
              <a:rPr lang="en-US" sz="3600" dirty="0" err="1" smtClean="0"/>
              <a:t>thông</a:t>
            </a:r>
            <a:r>
              <a:rPr lang="en-US" sz="3600" dirty="0" smtClean="0"/>
              <a:t> tin </a:t>
            </a:r>
            <a:r>
              <a:rPr lang="en-US" sz="3600" dirty="0" err="1" smtClean="0"/>
              <a:t>người</a:t>
            </a:r>
            <a:r>
              <a:rPr lang="en-US" sz="3600" dirty="0" smtClean="0"/>
              <a:t> </a:t>
            </a:r>
            <a:r>
              <a:rPr lang="en-US" sz="3600" dirty="0" err="1" smtClean="0"/>
              <a:t>dùng</a:t>
            </a:r>
            <a:r>
              <a:rPr lang="en-US" sz="3600" dirty="0" smtClean="0"/>
              <a:t>. </a:t>
            </a:r>
            <a:r>
              <a:rPr lang="en-US" sz="3600" dirty="0" err="1" smtClean="0"/>
              <a:t>Khi</a:t>
            </a:r>
            <a:r>
              <a:rPr lang="en-US" sz="3600" dirty="0" smtClean="0"/>
              <a:t> </a:t>
            </a:r>
            <a:r>
              <a:rPr lang="en-US" sz="3600" dirty="0" err="1" smtClean="0"/>
              <a:t>chọn</a:t>
            </a:r>
            <a:r>
              <a:rPr lang="en-US" sz="3600" dirty="0" smtClean="0"/>
              <a:t> </a:t>
            </a:r>
            <a:r>
              <a:rPr lang="en-US" sz="3600" dirty="0" err="1" smtClean="0"/>
              <a:t>thì</a:t>
            </a:r>
            <a:r>
              <a:rPr lang="en-US" sz="3600" dirty="0" smtClean="0"/>
              <a:t> </a:t>
            </a:r>
            <a:r>
              <a:rPr lang="en-US" sz="3600" dirty="0" err="1" smtClean="0"/>
              <a:t>hệ</a:t>
            </a:r>
            <a:r>
              <a:rPr lang="en-US" sz="3600" dirty="0" smtClean="0"/>
              <a:t> </a:t>
            </a:r>
            <a:r>
              <a:rPr lang="en-US" sz="3600" dirty="0" err="1" smtClean="0"/>
              <a:t>thống</a:t>
            </a:r>
            <a:r>
              <a:rPr lang="en-US" sz="3600" dirty="0" smtClean="0"/>
              <a:t> </a:t>
            </a:r>
            <a:r>
              <a:rPr lang="en-US" sz="3600" dirty="0" err="1" smtClean="0"/>
              <a:t>sẽ</a:t>
            </a:r>
            <a:r>
              <a:rPr lang="en-US" sz="3600" dirty="0" smtClean="0"/>
              <a:t> </a:t>
            </a:r>
            <a:r>
              <a:rPr lang="en-US" sz="3600" dirty="0" err="1" smtClean="0"/>
              <a:t>bắt</a:t>
            </a:r>
            <a:r>
              <a:rPr lang="en-US" sz="3600" dirty="0" smtClean="0"/>
              <a:t> </a:t>
            </a:r>
            <a:r>
              <a:rPr lang="en-US" sz="3600" dirty="0" err="1" smtClean="0"/>
              <a:t>đầu</a:t>
            </a:r>
            <a:r>
              <a:rPr lang="en-US" sz="3600" dirty="0" smtClean="0"/>
              <a:t> </a:t>
            </a:r>
            <a:r>
              <a:rPr lang="en-US" sz="3600" dirty="0" err="1" smtClean="0"/>
              <a:t>cho</a:t>
            </a:r>
            <a:r>
              <a:rPr lang="en-US" sz="3600" dirty="0" smtClean="0"/>
              <a:t> </a:t>
            </a:r>
            <a:r>
              <a:rPr lang="en-US" sz="3600" dirty="0" err="1" smtClean="0"/>
              <a:t>người</a:t>
            </a:r>
            <a:r>
              <a:rPr lang="en-US" sz="3600" dirty="0" smtClean="0"/>
              <a:t> </a:t>
            </a:r>
            <a:r>
              <a:rPr lang="en-US" sz="3600" dirty="0" err="1" smtClean="0"/>
              <a:t>dùng</a:t>
            </a:r>
            <a:r>
              <a:rPr lang="en-US" sz="3600" dirty="0" smtClean="0"/>
              <a:t> </a:t>
            </a:r>
            <a:r>
              <a:rPr lang="en-US" sz="3600" dirty="0" err="1" smtClean="0"/>
              <a:t>điền</a:t>
            </a:r>
            <a:r>
              <a:rPr lang="en-US" sz="3600" dirty="0" smtClean="0"/>
              <a:t> </a:t>
            </a:r>
            <a:r>
              <a:rPr lang="en-US" sz="3600" dirty="0" err="1" smtClean="0"/>
              <a:t>thông</a:t>
            </a:r>
            <a:r>
              <a:rPr lang="en-US" sz="3600" dirty="0" smtClean="0"/>
              <a:t> tin </a:t>
            </a:r>
            <a:r>
              <a:rPr lang="en-US" sz="3600" dirty="0" err="1" smtClean="0"/>
              <a:t>cá</a:t>
            </a:r>
            <a:r>
              <a:rPr lang="en-US" sz="3600" dirty="0" smtClean="0"/>
              <a:t> </a:t>
            </a:r>
            <a:r>
              <a:rPr lang="en-US" sz="3600" dirty="0" err="1" smtClean="0"/>
              <a:t>nhân</a:t>
            </a:r>
            <a:r>
              <a:rPr lang="en-US" sz="3600" dirty="0" smtClean="0"/>
              <a:t> </a:t>
            </a:r>
            <a:r>
              <a:rPr lang="en-US" sz="3600" dirty="0" err="1" smtClean="0"/>
              <a:t>của</a:t>
            </a:r>
            <a:r>
              <a:rPr lang="en-US" sz="3600" dirty="0" smtClean="0"/>
              <a:t> </a:t>
            </a:r>
            <a:r>
              <a:rPr lang="en-US" sz="3600" dirty="0" err="1" smtClean="0"/>
              <a:t>bản</a:t>
            </a:r>
            <a:r>
              <a:rPr lang="en-US" sz="3600" dirty="0" smtClean="0"/>
              <a:t> </a:t>
            </a:r>
            <a:r>
              <a:rPr lang="en-US" sz="3600" dirty="0" err="1" smtClean="0"/>
              <a:t>thân</a:t>
            </a:r>
            <a:r>
              <a:rPr lang="en-US" sz="3600" dirty="0" smtClean="0"/>
              <a:t>. </a:t>
            </a:r>
            <a:r>
              <a:rPr lang="en-US" sz="3600" dirty="0" err="1" smtClean="0"/>
              <a:t>Nếu</a:t>
            </a:r>
            <a:r>
              <a:rPr lang="en-US" sz="3600" dirty="0" smtClean="0"/>
              <a:t> </a:t>
            </a:r>
            <a:r>
              <a:rPr lang="en-US" sz="3600" dirty="0" err="1" smtClean="0"/>
              <a:t>thông</a:t>
            </a:r>
            <a:r>
              <a:rPr lang="en-US" sz="3600" dirty="0" smtClean="0"/>
              <a:t> tin </a:t>
            </a:r>
            <a:r>
              <a:rPr lang="en-US" sz="3600" dirty="0" err="1" smtClean="0"/>
              <a:t>đã</a:t>
            </a:r>
            <a:r>
              <a:rPr lang="en-US" sz="3600" dirty="0" smtClean="0"/>
              <a:t> </a:t>
            </a:r>
            <a:r>
              <a:rPr lang="en-US" sz="3600" dirty="0" err="1" smtClean="0"/>
              <a:t>có</a:t>
            </a:r>
            <a:r>
              <a:rPr lang="en-US" sz="3600" dirty="0" smtClean="0"/>
              <a:t> </a:t>
            </a:r>
            <a:r>
              <a:rPr lang="en-US" sz="3600" dirty="0" err="1" smtClean="0"/>
              <a:t>thì</a:t>
            </a:r>
            <a:r>
              <a:rPr lang="en-US" sz="3600" dirty="0" smtClean="0"/>
              <a:t> </a:t>
            </a:r>
            <a:r>
              <a:rPr lang="en-US" sz="3600" dirty="0" err="1" smtClean="0"/>
              <a:t>người</a:t>
            </a:r>
            <a:r>
              <a:rPr lang="en-US" sz="3600" dirty="0" smtClean="0"/>
              <a:t> </a:t>
            </a:r>
            <a:r>
              <a:rPr lang="en-US" sz="3600" dirty="0" err="1" smtClean="0"/>
              <a:t>dùng</a:t>
            </a:r>
            <a:r>
              <a:rPr lang="en-US" sz="3600" dirty="0" smtClean="0"/>
              <a:t> </a:t>
            </a:r>
            <a:r>
              <a:rPr lang="en-US" sz="3600" dirty="0" err="1" smtClean="0"/>
              <a:t>có</a:t>
            </a:r>
            <a:r>
              <a:rPr lang="en-US" sz="3600" dirty="0" smtClean="0"/>
              <a:t> </a:t>
            </a:r>
            <a:r>
              <a:rPr lang="en-US" sz="3600" dirty="0" err="1" smtClean="0"/>
              <a:t>thể</a:t>
            </a:r>
            <a:r>
              <a:rPr lang="en-US" sz="3600" dirty="0" smtClean="0"/>
              <a:t> </a:t>
            </a:r>
            <a:r>
              <a:rPr lang="en-US" sz="3600" dirty="0" err="1" smtClean="0"/>
              <a:t>thay</a:t>
            </a:r>
            <a:r>
              <a:rPr lang="en-US" sz="3600" dirty="0" smtClean="0"/>
              <a:t> </a:t>
            </a:r>
            <a:r>
              <a:rPr lang="en-US" sz="3600" dirty="0" err="1" smtClean="0"/>
              <a:t>đổi</a:t>
            </a:r>
            <a:r>
              <a:rPr lang="en-US" sz="3600" dirty="0" smtClean="0"/>
              <a:t> </a:t>
            </a:r>
            <a:r>
              <a:rPr lang="en-US" sz="3600" dirty="0" err="1" smtClean="0"/>
              <a:t>hoặc</a:t>
            </a:r>
            <a:r>
              <a:rPr lang="en-US" sz="3600" dirty="0" smtClean="0"/>
              <a:t> </a:t>
            </a:r>
            <a:r>
              <a:rPr lang="en-US" sz="3600" dirty="0" err="1" smtClean="0"/>
              <a:t>chỉnh</a:t>
            </a:r>
            <a:r>
              <a:rPr lang="en-US" sz="3600" dirty="0" smtClean="0"/>
              <a:t> </a:t>
            </a:r>
            <a:r>
              <a:rPr lang="en-US" sz="3600" dirty="0" err="1" smtClean="0"/>
              <a:t>sửa</a:t>
            </a:r>
            <a:r>
              <a:rPr lang="en-US" sz="3600" dirty="0" smtClean="0"/>
              <a:t> </a:t>
            </a:r>
            <a:r>
              <a:rPr lang="en-US" sz="3600" dirty="0" err="1" smtClean="0"/>
              <a:t>nếu</a:t>
            </a:r>
            <a:r>
              <a:rPr lang="en-US" sz="3600" dirty="0" smtClean="0"/>
              <a:t> </a:t>
            </a:r>
            <a:r>
              <a:rPr lang="en-US" sz="3600" dirty="0" err="1" smtClean="0"/>
              <a:t>có</a:t>
            </a:r>
            <a:r>
              <a:rPr lang="en-US" sz="3600" dirty="0" smtClean="0"/>
              <a:t> </a:t>
            </a:r>
            <a:r>
              <a:rPr lang="en-US" sz="3600" dirty="0" err="1" smtClean="0"/>
              <a:t>nhu</a:t>
            </a:r>
            <a:r>
              <a:rPr lang="en-US" sz="3600" dirty="0" smtClean="0"/>
              <a:t> </a:t>
            </a:r>
            <a:r>
              <a:rPr lang="en-US" sz="3600" dirty="0" err="1" smtClean="0"/>
              <a:t>cầu</a:t>
            </a:r>
            <a:r>
              <a:rPr lang="en-US" sz="3600" dirty="0" smtClean="0"/>
              <a:t/>
            </a:r>
            <a:br>
              <a:rPr lang="en-US" sz="3600" dirty="0" smtClean="0"/>
            </a:br>
            <a:endParaRPr lang="en-US" sz="3600" dirty="0">
              <a:solidFill>
                <a:srgbClr val="000000"/>
              </a:solidFill>
              <a:latin typeface="Public Sans"/>
            </a:endParaRPr>
          </a:p>
        </p:txBody>
      </p:sp>
      <p:sp>
        <p:nvSpPr>
          <p:cNvPr id="8" name="AutoShape 8"/>
          <p:cNvSpPr/>
          <p:nvPr/>
        </p:nvSpPr>
        <p:spPr>
          <a:xfrm rot="-13234">
            <a:off x="493371" y="1879792"/>
            <a:ext cx="6408828" cy="165590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9" name="TextBox 9"/>
          <p:cNvSpPr txBox="1"/>
          <p:nvPr/>
        </p:nvSpPr>
        <p:spPr>
          <a:xfrm rot="-13234">
            <a:off x="890882" y="1907604"/>
            <a:ext cx="5800018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95"/>
              </a:lnSpc>
            </a:pPr>
            <a:r>
              <a:rPr lang="en-US" sz="5631" spc="-56" dirty="0" smtClean="0">
                <a:solidFill>
                  <a:srgbClr val="FFFFFF"/>
                </a:solidFill>
                <a:latin typeface="Playfair Display"/>
              </a:rPr>
              <a:t>c. </a:t>
            </a:r>
            <a:r>
              <a:rPr lang="en-US" sz="5631" spc="-56" dirty="0" err="1" smtClean="0">
                <a:solidFill>
                  <a:srgbClr val="FFFFFF"/>
                </a:solidFill>
                <a:latin typeface="Playfair Display"/>
              </a:rPr>
              <a:t>Thông</a:t>
            </a:r>
            <a:r>
              <a:rPr lang="en-US" sz="5631" spc="-56" dirty="0" smtClean="0">
                <a:solidFill>
                  <a:srgbClr val="FFFFFF"/>
                </a:solidFill>
                <a:latin typeface="Playfair Display"/>
              </a:rPr>
              <a:t> tin </a:t>
            </a:r>
            <a:r>
              <a:rPr lang="en-US" sz="5631" spc="-56" dirty="0" err="1" smtClean="0">
                <a:solidFill>
                  <a:srgbClr val="FFFFFF"/>
                </a:solidFill>
                <a:latin typeface="Playfair Display"/>
              </a:rPr>
              <a:t>cá</a:t>
            </a:r>
            <a:r>
              <a:rPr lang="en-US" sz="5631" spc="-56" dirty="0" smtClean="0">
                <a:solidFill>
                  <a:srgbClr val="FFFFFF"/>
                </a:solidFill>
                <a:latin typeface="Playfair Display"/>
              </a:rPr>
              <a:t> </a:t>
            </a:r>
            <a:r>
              <a:rPr lang="en-US" sz="5631" spc="-56" dirty="0" err="1" smtClean="0">
                <a:solidFill>
                  <a:srgbClr val="FFFFFF"/>
                </a:solidFill>
                <a:latin typeface="Playfair Display"/>
              </a:rPr>
              <a:t>nhân</a:t>
            </a:r>
            <a:endParaRPr lang="en-US" sz="5631" spc="-56" dirty="0">
              <a:solidFill>
                <a:srgbClr val="FFFFFF"/>
              </a:solidFill>
              <a:latin typeface="Playfair Display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361087" y="6084059"/>
            <a:ext cx="722173" cy="75177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230600" y="8724900"/>
            <a:ext cx="722173" cy="751774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-482393" y="8098439"/>
            <a:ext cx="2336912" cy="2746064"/>
            <a:chOff x="0" y="0"/>
            <a:chExt cx="3115883" cy="3661419"/>
          </a:xfrm>
        </p:grpSpPr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 rot="465462">
              <a:off x="365647" y="155814"/>
              <a:ext cx="2535755" cy="3349790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 rot="903222">
              <a:off x="65988" y="1871189"/>
              <a:ext cx="2767665" cy="873829"/>
            </a:xfrm>
            <a:prstGeom prst="rect">
              <a:avLst/>
            </a:prstGeom>
          </p:spPr>
        </p:pic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06979" y="1896446"/>
            <a:ext cx="8252460" cy="6877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1909" t="23272" r="-11909" b="2327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-61098">
            <a:off x="-430613" y="545933"/>
            <a:ext cx="19149227" cy="9280647"/>
          </a:xfrm>
          <a:prstGeom prst="rect">
            <a:avLst/>
          </a:prstGeom>
          <a:solidFill>
            <a:srgbClr val="EDECE7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3215950">
            <a:off x="-966257" y="7099124"/>
            <a:ext cx="4456085" cy="431835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27160" y="6229838"/>
            <a:ext cx="14976946" cy="332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3600" dirty="0"/>
              <a:t> </a:t>
            </a:r>
            <a:r>
              <a:rPr lang="en-US" sz="3600" dirty="0" smtClean="0"/>
              <a:t> - </a:t>
            </a:r>
            <a:r>
              <a:rPr lang="en-US" sz="3600" dirty="0" err="1" smtClean="0"/>
              <a:t>Ghi</a:t>
            </a:r>
            <a:r>
              <a:rPr lang="en-US" sz="3600" dirty="0" smtClean="0"/>
              <a:t> </a:t>
            </a:r>
            <a:r>
              <a:rPr lang="en-US" sz="3600" dirty="0" err="1"/>
              <a:t>chép</a:t>
            </a:r>
            <a:r>
              <a:rPr lang="en-US" sz="3600" dirty="0"/>
              <a:t>, </a:t>
            </a:r>
            <a:r>
              <a:rPr lang="en-US" sz="3600" dirty="0" err="1"/>
              <a:t>cập</a:t>
            </a:r>
            <a:r>
              <a:rPr lang="en-US" sz="3600" dirty="0"/>
              <a:t> </a:t>
            </a:r>
            <a:r>
              <a:rPr lang="en-US" sz="3600" dirty="0" err="1"/>
              <a:t>nhật</a:t>
            </a:r>
            <a:r>
              <a:rPr lang="en-US" sz="3600" dirty="0"/>
              <a:t> </a:t>
            </a:r>
            <a:r>
              <a:rPr lang="en-US" sz="3600" dirty="0" err="1"/>
              <a:t>bảng</a:t>
            </a:r>
            <a:r>
              <a:rPr lang="en-US" sz="3600" dirty="0"/>
              <a:t> </a:t>
            </a:r>
            <a:r>
              <a:rPr lang="en-US" sz="3600" dirty="0" err="1"/>
              <a:t>điểm</a:t>
            </a:r>
            <a:r>
              <a:rPr lang="en-US" sz="3600" dirty="0"/>
              <a:t> </a:t>
            </a:r>
            <a:r>
              <a:rPr lang="en-US" sz="3600" dirty="0" err="1"/>
              <a:t>cá</a:t>
            </a:r>
            <a:r>
              <a:rPr lang="en-US" sz="3600" dirty="0"/>
              <a:t> </a:t>
            </a:r>
            <a:r>
              <a:rPr lang="en-US" sz="3600" dirty="0" err="1"/>
              <a:t>nhân</a:t>
            </a:r>
            <a:r>
              <a:rPr lang="en-US" sz="3600" dirty="0"/>
              <a:t> </a:t>
            </a:r>
            <a:r>
              <a:rPr lang="en-US" sz="3600" dirty="0" err="1"/>
              <a:t>theo</a:t>
            </a:r>
            <a:r>
              <a:rPr lang="en-US" sz="3600" dirty="0"/>
              <a:t> </a:t>
            </a:r>
            <a:r>
              <a:rPr lang="en-US" sz="3600" dirty="0" err="1"/>
              <a:t>hàng</a:t>
            </a:r>
            <a:r>
              <a:rPr lang="en-US" sz="3600" dirty="0"/>
              <a:t> </a:t>
            </a:r>
            <a:r>
              <a:rPr lang="en-US" sz="3600" dirty="0" err="1"/>
              <a:t>và</a:t>
            </a:r>
            <a:r>
              <a:rPr lang="en-US" sz="3600" dirty="0"/>
              <a:t> </a:t>
            </a:r>
            <a:r>
              <a:rPr lang="en-US" sz="3600" dirty="0" err="1"/>
              <a:t>cột</a:t>
            </a:r>
            <a:r>
              <a:rPr lang="en-US" sz="3600" dirty="0"/>
              <a:t> </a:t>
            </a:r>
            <a:r>
              <a:rPr lang="en-US" sz="3600" dirty="0" err="1"/>
              <a:t>để</a:t>
            </a:r>
            <a:r>
              <a:rPr lang="en-US" sz="3600" dirty="0"/>
              <a:t> </a:t>
            </a:r>
            <a:r>
              <a:rPr lang="en-US" sz="3600" dirty="0" err="1"/>
              <a:t>dễ</a:t>
            </a:r>
            <a:r>
              <a:rPr lang="en-US" sz="3600" dirty="0"/>
              <a:t> </a:t>
            </a:r>
            <a:r>
              <a:rPr lang="en-US" sz="3600" dirty="0" err="1"/>
              <a:t>dàng</a:t>
            </a:r>
            <a:r>
              <a:rPr lang="en-US" sz="3600" dirty="0"/>
              <a:t> </a:t>
            </a:r>
            <a:r>
              <a:rPr lang="en-US" sz="3600" dirty="0" err="1"/>
              <a:t>nhìn</a:t>
            </a:r>
            <a:r>
              <a:rPr lang="en-US" sz="3600" dirty="0"/>
              <a:t> </a:t>
            </a:r>
            <a:r>
              <a:rPr lang="en-US" sz="3600" dirty="0" err="1"/>
              <a:t>thấy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   </a:t>
            </a:r>
            <a:r>
              <a:rPr lang="en-US" sz="3600" dirty="0" smtClean="0"/>
              <a:t>- </a:t>
            </a:r>
            <a:r>
              <a:rPr lang="en-US" sz="3600" dirty="0" err="1" smtClean="0"/>
              <a:t>Sắp</a:t>
            </a:r>
            <a:r>
              <a:rPr lang="en-US" sz="3600" dirty="0" smtClean="0"/>
              <a:t> </a:t>
            </a:r>
            <a:r>
              <a:rPr lang="en-US" sz="3600" dirty="0" err="1"/>
              <a:t>xếp</a:t>
            </a:r>
            <a:r>
              <a:rPr lang="en-US" sz="3600" dirty="0"/>
              <a:t> </a:t>
            </a:r>
            <a:r>
              <a:rPr lang="en-US" sz="3600" dirty="0" err="1"/>
              <a:t>theo</a:t>
            </a:r>
            <a:r>
              <a:rPr lang="en-US" sz="3600" dirty="0"/>
              <a:t> </a:t>
            </a:r>
            <a:r>
              <a:rPr lang="en-US" sz="3600" dirty="0" err="1"/>
              <a:t>kì</a:t>
            </a:r>
            <a:r>
              <a:rPr lang="en-US" sz="3600" dirty="0"/>
              <a:t> </a:t>
            </a:r>
            <a:r>
              <a:rPr lang="en-US" sz="3600" dirty="0" err="1"/>
              <a:t>học</a:t>
            </a:r>
            <a:r>
              <a:rPr lang="en-US" sz="3600" dirty="0"/>
              <a:t> </a:t>
            </a:r>
            <a:r>
              <a:rPr lang="en-US" sz="3600" dirty="0" err="1"/>
              <a:t>để</a:t>
            </a:r>
            <a:r>
              <a:rPr lang="en-US" sz="3600" dirty="0"/>
              <a:t> </a:t>
            </a:r>
            <a:r>
              <a:rPr lang="en-US" sz="3600" dirty="0" err="1"/>
              <a:t>người</a:t>
            </a:r>
            <a:r>
              <a:rPr lang="en-US" sz="3600" dirty="0"/>
              <a:t> </a:t>
            </a:r>
            <a:r>
              <a:rPr lang="en-US" sz="3600" dirty="0" err="1"/>
              <a:t>học</a:t>
            </a:r>
            <a:r>
              <a:rPr lang="en-US" sz="3600" dirty="0"/>
              <a:t> </a:t>
            </a:r>
            <a:r>
              <a:rPr lang="en-US" sz="3600" dirty="0" err="1"/>
              <a:t>có</a:t>
            </a:r>
            <a:r>
              <a:rPr lang="en-US" sz="3600" dirty="0"/>
              <a:t> </a:t>
            </a:r>
            <a:r>
              <a:rPr lang="en-US" sz="3600" dirty="0" err="1"/>
              <a:t>thể</a:t>
            </a:r>
            <a:r>
              <a:rPr lang="en-US" sz="3600" dirty="0"/>
              <a:t> </a:t>
            </a:r>
            <a:r>
              <a:rPr lang="en-US" sz="3600" dirty="0" err="1"/>
              <a:t>xem</a:t>
            </a:r>
            <a:r>
              <a:rPr lang="en-US" sz="3600" dirty="0"/>
              <a:t> </a:t>
            </a:r>
            <a:r>
              <a:rPr lang="en-US" sz="3600" dirty="0" err="1"/>
              <a:t>lại</a:t>
            </a:r>
            <a:r>
              <a:rPr lang="en-US" sz="3600" dirty="0"/>
              <a:t> </a:t>
            </a:r>
            <a:r>
              <a:rPr lang="en-US" sz="3600" dirty="0" err="1"/>
              <a:t>điểm</a:t>
            </a:r>
            <a:r>
              <a:rPr lang="en-US" sz="3600" dirty="0"/>
              <a:t> </a:t>
            </a:r>
            <a:r>
              <a:rPr lang="en-US" sz="3600" dirty="0" err="1"/>
              <a:t>từng</a:t>
            </a:r>
            <a:r>
              <a:rPr lang="en-US" sz="3600" dirty="0"/>
              <a:t> </a:t>
            </a:r>
            <a:r>
              <a:rPr lang="en-US" sz="3600" dirty="0" err="1"/>
              <a:t>kì</a:t>
            </a:r>
            <a:r>
              <a:rPr lang="en-US" sz="3600" dirty="0"/>
              <a:t> </a:t>
            </a:r>
            <a:r>
              <a:rPr lang="en-US" sz="3600" dirty="0" err="1"/>
              <a:t>của</a:t>
            </a:r>
            <a:r>
              <a:rPr lang="en-US" sz="3600" dirty="0"/>
              <a:t> </a:t>
            </a:r>
            <a:r>
              <a:rPr lang="en-US" sz="3600" dirty="0" err="1"/>
              <a:t>mình</a:t>
            </a:r>
            <a:r>
              <a:rPr lang="en-US" sz="3600" dirty="0"/>
              <a:t> </a:t>
            </a:r>
            <a:r>
              <a:rPr lang="en-US" sz="3600" dirty="0" err="1"/>
              <a:t>theo</a:t>
            </a:r>
            <a:r>
              <a:rPr lang="en-US" sz="3600" dirty="0"/>
              <a:t> </a:t>
            </a:r>
            <a:r>
              <a:rPr lang="en-US" sz="3600" dirty="0" err="1"/>
              <a:t>học</a:t>
            </a:r>
            <a:r>
              <a:rPr lang="en-US" sz="3600" dirty="0"/>
              <a:t> </a:t>
            </a:r>
            <a:r>
              <a:rPr lang="en-US" sz="3600" dirty="0" err="1"/>
              <a:t>phần</a:t>
            </a:r>
            <a:r>
              <a:rPr lang="en-US" sz="3600" dirty="0"/>
              <a:t>, </a:t>
            </a:r>
            <a:r>
              <a:rPr lang="en-US" sz="3600" dirty="0" err="1"/>
              <a:t>trọng</a:t>
            </a:r>
            <a:r>
              <a:rPr lang="en-US" sz="3600" dirty="0"/>
              <a:t> </a:t>
            </a:r>
            <a:r>
              <a:rPr lang="en-US" sz="3600" dirty="0" err="1"/>
              <a:t>số</a:t>
            </a:r>
            <a:r>
              <a:rPr lang="en-US" sz="3600" dirty="0"/>
              <a:t>, </a:t>
            </a:r>
            <a:r>
              <a:rPr lang="en-US" sz="3600" dirty="0" err="1"/>
              <a:t>điểm</a:t>
            </a:r>
            <a:r>
              <a:rPr lang="en-US" sz="3600" dirty="0"/>
              <a:t> </a:t>
            </a:r>
            <a:r>
              <a:rPr lang="en-US" sz="3600" dirty="0" err="1" smtClean="0"/>
              <a:t>giữa</a:t>
            </a:r>
            <a:r>
              <a:rPr lang="en-US" sz="3600" dirty="0" smtClean="0"/>
              <a:t> </a:t>
            </a:r>
            <a:r>
              <a:rPr lang="en-US" sz="3600" dirty="0" err="1"/>
              <a:t>kì</a:t>
            </a:r>
            <a:r>
              <a:rPr lang="en-US" sz="3600" dirty="0"/>
              <a:t> </a:t>
            </a:r>
            <a:r>
              <a:rPr lang="en-US" sz="3600" dirty="0" err="1"/>
              <a:t>và</a:t>
            </a:r>
            <a:r>
              <a:rPr lang="en-US" sz="3600" dirty="0"/>
              <a:t> </a:t>
            </a:r>
            <a:r>
              <a:rPr lang="en-US" sz="3600" dirty="0" err="1"/>
              <a:t>cuối</a:t>
            </a:r>
            <a:r>
              <a:rPr lang="en-US" sz="3600" dirty="0"/>
              <a:t> </a:t>
            </a:r>
            <a:r>
              <a:rPr lang="en-US" sz="3600" dirty="0" err="1"/>
              <a:t>kì</a:t>
            </a:r>
            <a:r>
              <a:rPr lang="en-US" sz="3600" dirty="0"/>
              <a:t>.</a:t>
            </a:r>
            <a:br>
              <a:rPr lang="en-US" sz="3600" dirty="0"/>
            </a:br>
            <a:r>
              <a:rPr lang="en-US" sz="3600" dirty="0"/>
              <a:t>   </a:t>
            </a:r>
            <a:r>
              <a:rPr lang="en-US" sz="3600" dirty="0" smtClean="0"/>
              <a:t>- </a:t>
            </a:r>
            <a:r>
              <a:rPr lang="en-US" sz="3600" dirty="0" err="1" smtClean="0"/>
              <a:t>Tính</a:t>
            </a:r>
            <a:r>
              <a:rPr lang="en-US" sz="3600" dirty="0" smtClean="0"/>
              <a:t> </a:t>
            </a:r>
            <a:r>
              <a:rPr lang="en-US" sz="3600" dirty="0" err="1"/>
              <a:t>toán</a:t>
            </a:r>
            <a:r>
              <a:rPr lang="en-US" sz="3600" dirty="0"/>
              <a:t> </a:t>
            </a:r>
            <a:r>
              <a:rPr lang="en-US" sz="3600" dirty="0" err="1"/>
              <a:t>điểm</a:t>
            </a:r>
            <a:r>
              <a:rPr lang="en-US" sz="3600" dirty="0"/>
              <a:t> </a:t>
            </a:r>
            <a:r>
              <a:rPr lang="en-US" sz="3600" dirty="0" err="1"/>
              <a:t>trung</a:t>
            </a:r>
            <a:r>
              <a:rPr lang="en-US" sz="3600" dirty="0"/>
              <a:t> </a:t>
            </a:r>
            <a:r>
              <a:rPr lang="en-US" sz="3600" dirty="0" err="1"/>
              <a:t>bình</a:t>
            </a:r>
            <a:r>
              <a:rPr lang="en-US" sz="3600" dirty="0"/>
              <a:t> </a:t>
            </a:r>
            <a:r>
              <a:rPr lang="en-US" sz="3600" dirty="0" err="1"/>
              <a:t>của</a:t>
            </a:r>
            <a:r>
              <a:rPr lang="en-US" sz="3600" dirty="0"/>
              <a:t> </a:t>
            </a:r>
            <a:r>
              <a:rPr lang="en-US" sz="3600" dirty="0" err="1"/>
              <a:t>cả</a:t>
            </a:r>
            <a:r>
              <a:rPr lang="en-US" sz="3600" dirty="0"/>
              <a:t> </a:t>
            </a:r>
            <a:r>
              <a:rPr lang="en-US" sz="3600" dirty="0" err="1"/>
              <a:t>kì</a:t>
            </a:r>
            <a:r>
              <a:rPr lang="en-US" sz="3600" dirty="0"/>
              <a:t> </a:t>
            </a:r>
            <a:r>
              <a:rPr lang="en-US" sz="3600" dirty="0" err="1" smtClean="0"/>
              <a:t>học</a:t>
            </a:r>
            <a:endParaRPr lang="en-US" sz="3600" dirty="0">
              <a:solidFill>
                <a:srgbClr val="000000"/>
              </a:solidFill>
              <a:latin typeface="Public Sans"/>
            </a:endParaRPr>
          </a:p>
        </p:txBody>
      </p:sp>
      <p:sp>
        <p:nvSpPr>
          <p:cNvPr id="8" name="AutoShape 8"/>
          <p:cNvSpPr/>
          <p:nvPr/>
        </p:nvSpPr>
        <p:spPr>
          <a:xfrm rot="-13234">
            <a:off x="-357923" y="762035"/>
            <a:ext cx="6408828" cy="165590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9" name="TextBox 9"/>
          <p:cNvSpPr txBox="1"/>
          <p:nvPr/>
        </p:nvSpPr>
        <p:spPr>
          <a:xfrm rot="-13234">
            <a:off x="-53518" y="872499"/>
            <a:ext cx="5800018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95"/>
              </a:lnSpc>
            </a:pPr>
            <a:r>
              <a:rPr lang="en-US" sz="5631" spc="-56" dirty="0" smtClean="0">
                <a:solidFill>
                  <a:srgbClr val="FFFFFF"/>
                </a:solidFill>
                <a:latin typeface="Playfair Display"/>
              </a:rPr>
              <a:t>d. </a:t>
            </a:r>
            <a:r>
              <a:rPr lang="en-US" sz="5631" spc="-56" dirty="0" err="1" smtClean="0">
                <a:solidFill>
                  <a:srgbClr val="FFFFFF"/>
                </a:solidFill>
                <a:latin typeface="Playfair Display"/>
              </a:rPr>
              <a:t>Bảng</a:t>
            </a:r>
            <a:r>
              <a:rPr lang="en-US" sz="5631" spc="-56" dirty="0" smtClean="0">
                <a:solidFill>
                  <a:srgbClr val="FFFFFF"/>
                </a:solidFill>
                <a:latin typeface="Playfair Display"/>
              </a:rPr>
              <a:t> </a:t>
            </a:r>
            <a:r>
              <a:rPr lang="en-US" sz="5631" spc="-56" dirty="0" err="1" smtClean="0">
                <a:solidFill>
                  <a:srgbClr val="FFFFFF"/>
                </a:solidFill>
                <a:latin typeface="Playfair Display"/>
              </a:rPr>
              <a:t>điểm</a:t>
            </a:r>
            <a:r>
              <a:rPr lang="en-US" sz="5631" spc="-56" dirty="0" smtClean="0">
                <a:solidFill>
                  <a:srgbClr val="FFFFFF"/>
                </a:solidFill>
                <a:latin typeface="Playfair Display"/>
              </a:rPr>
              <a:t> </a:t>
            </a:r>
            <a:r>
              <a:rPr lang="en-US" sz="5631" spc="-56" dirty="0" err="1" smtClean="0">
                <a:solidFill>
                  <a:srgbClr val="FFFFFF"/>
                </a:solidFill>
                <a:latin typeface="Playfair Display"/>
              </a:rPr>
              <a:t>học</a:t>
            </a:r>
            <a:r>
              <a:rPr lang="en-US" sz="5631" spc="-56" dirty="0" smtClean="0">
                <a:solidFill>
                  <a:srgbClr val="FFFFFF"/>
                </a:solidFill>
                <a:latin typeface="Playfair Display"/>
              </a:rPr>
              <a:t> </a:t>
            </a:r>
            <a:r>
              <a:rPr lang="en-US" sz="5631" spc="-56" dirty="0" err="1" smtClean="0">
                <a:solidFill>
                  <a:srgbClr val="FFFFFF"/>
                </a:solidFill>
                <a:latin typeface="Playfair Display"/>
              </a:rPr>
              <a:t>tập</a:t>
            </a:r>
            <a:endParaRPr lang="en-US" sz="5631" spc="-56" dirty="0">
              <a:solidFill>
                <a:srgbClr val="FFFFFF"/>
              </a:solidFill>
              <a:latin typeface="Playfair Display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361087" y="6084059"/>
            <a:ext cx="722173" cy="75177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230600" y="8724900"/>
            <a:ext cx="722173" cy="751774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-482393" y="8098439"/>
            <a:ext cx="2336912" cy="2746064"/>
            <a:chOff x="0" y="0"/>
            <a:chExt cx="3115883" cy="3661419"/>
          </a:xfrm>
        </p:grpSpPr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 rot="465462">
              <a:off x="365647" y="155814"/>
              <a:ext cx="2535755" cy="3349790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 rot="903222">
              <a:off x="65988" y="1871189"/>
              <a:ext cx="2767665" cy="873829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750" y="2842606"/>
            <a:ext cx="15698517" cy="324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4498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1909" t="23272" r="-11909" b="2327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-61098">
            <a:off x="-430613" y="2257585"/>
            <a:ext cx="19149227" cy="6502081"/>
          </a:xfrm>
          <a:prstGeom prst="rect">
            <a:avLst/>
          </a:prstGeom>
          <a:solidFill>
            <a:srgbClr val="EDECE7"/>
          </a:solidFill>
        </p:spPr>
      </p:sp>
      <p:grpSp>
        <p:nvGrpSpPr>
          <p:cNvPr id="6" name="Group 6"/>
          <p:cNvGrpSpPr/>
          <p:nvPr/>
        </p:nvGrpSpPr>
        <p:grpSpPr>
          <a:xfrm>
            <a:off x="1255167" y="2726072"/>
            <a:ext cx="7888833" cy="4453176"/>
            <a:chOff x="-1858521" y="-901025"/>
            <a:chExt cx="10518444" cy="5937567"/>
          </a:xfrm>
        </p:grpSpPr>
        <p:sp>
          <p:nvSpPr>
            <p:cNvPr id="7" name="TextBox 7"/>
            <p:cNvSpPr txBox="1"/>
            <p:nvPr/>
          </p:nvSpPr>
          <p:spPr>
            <a:xfrm>
              <a:off x="0" y="9526"/>
              <a:ext cx="8659923" cy="50270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4872"/>
                </a:lnSpc>
                <a:spcBef>
                  <a:spcPct val="0"/>
                </a:spcBef>
              </a:pPr>
              <a:r>
                <a:rPr lang="en-US" sz="3200" dirty="0"/>
                <a:t>  </a:t>
              </a:r>
              <a:r>
                <a:rPr lang="en-US" sz="3200" dirty="0" smtClean="0"/>
                <a:t>- </a:t>
              </a:r>
              <a:r>
                <a:rPr lang="en-US" sz="3200" dirty="0" err="1" smtClean="0"/>
                <a:t>Cập</a:t>
              </a:r>
              <a:r>
                <a:rPr lang="en-US" sz="3200" dirty="0" smtClean="0"/>
                <a:t> </a:t>
              </a:r>
              <a:r>
                <a:rPr lang="en-US" sz="3200" dirty="0" err="1"/>
                <a:t>nhật</a:t>
              </a:r>
              <a:r>
                <a:rPr lang="en-US" sz="3200" dirty="0"/>
                <a:t> </a:t>
              </a:r>
              <a:r>
                <a:rPr lang="en-US" sz="3200" dirty="0" err="1"/>
                <a:t>các</a:t>
              </a:r>
              <a:r>
                <a:rPr lang="en-US" sz="3200" dirty="0"/>
                <a:t> </a:t>
              </a:r>
              <a:r>
                <a:rPr lang="en-US" sz="3200" dirty="0" err="1"/>
                <a:t>tiêu</a:t>
              </a:r>
              <a:r>
                <a:rPr lang="en-US" sz="3200" dirty="0"/>
                <a:t> </a:t>
              </a:r>
              <a:r>
                <a:rPr lang="en-US" sz="3200" dirty="0" err="1"/>
                <a:t>chí</a:t>
              </a:r>
              <a:r>
                <a:rPr lang="en-US" sz="3200" dirty="0"/>
                <a:t> </a:t>
              </a:r>
              <a:r>
                <a:rPr lang="en-US" sz="3200" dirty="0" err="1"/>
                <a:t>đánh</a:t>
              </a:r>
              <a:r>
                <a:rPr lang="en-US" sz="3200" dirty="0"/>
                <a:t> </a:t>
              </a:r>
              <a:r>
                <a:rPr lang="en-US" sz="3200" dirty="0" err="1"/>
                <a:t>giá</a:t>
              </a:r>
              <a:r>
                <a:rPr lang="en-US" sz="3200" dirty="0"/>
                <a:t> </a:t>
              </a:r>
              <a:r>
                <a:rPr lang="en-US" sz="3200" dirty="0" err="1"/>
                <a:t>điểm</a:t>
              </a:r>
              <a:r>
                <a:rPr lang="en-US" sz="3200" dirty="0"/>
                <a:t> </a:t>
              </a:r>
              <a:r>
                <a:rPr lang="en-US" sz="3200" dirty="0" err="1"/>
                <a:t>rèn</a:t>
              </a:r>
              <a:r>
                <a:rPr lang="en-US" sz="3200" dirty="0"/>
                <a:t> </a:t>
              </a:r>
              <a:r>
                <a:rPr lang="en-US" sz="3200" dirty="0" err="1"/>
                <a:t>luyện</a:t>
              </a:r>
              <a:r>
                <a:rPr lang="en-US" sz="3200" dirty="0"/>
                <a:t> </a:t>
              </a:r>
              <a:r>
                <a:rPr lang="en-US" sz="3200" dirty="0" err="1"/>
                <a:t>theo</a:t>
              </a:r>
              <a:r>
                <a:rPr lang="en-US" sz="3200" dirty="0"/>
                <a:t> </a:t>
              </a:r>
              <a:r>
                <a:rPr lang="en-US" sz="3200" dirty="0" err="1"/>
                <a:t>tiêu</a:t>
              </a:r>
              <a:r>
                <a:rPr lang="en-US" sz="3200" dirty="0"/>
                <a:t> </a:t>
              </a:r>
              <a:r>
                <a:rPr lang="en-US" sz="3200" dirty="0" err="1"/>
                <a:t>chí</a:t>
              </a:r>
              <a:r>
                <a:rPr lang="en-US" sz="3200" dirty="0"/>
                <a:t> </a:t>
              </a:r>
              <a:r>
                <a:rPr lang="en-US" sz="3200" dirty="0" err="1"/>
                <a:t>học</a:t>
              </a:r>
              <a:r>
                <a:rPr lang="en-US" sz="3200" dirty="0"/>
                <a:t> </a:t>
              </a:r>
              <a:r>
                <a:rPr lang="en-US" sz="3200" dirty="0" err="1"/>
                <a:t>tập</a:t>
              </a:r>
              <a:r>
                <a:rPr lang="en-US" sz="3200" dirty="0"/>
                <a:t>, </a:t>
              </a:r>
              <a:r>
                <a:rPr lang="en-US" sz="3200" dirty="0" err="1"/>
                <a:t>xã</a:t>
              </a:r>
              <a:r>
                <a:rPr lang="en-US" sz="3200" dirty="0"/>
                <a:t> </a:t>
              </a:r>
              <a:r>
                <a:rPr lang="en-US" sz="3200" dirty="0" err="1"/>
                <a:t>hội</a:t>
              </a:r>
              <a:r>
                <a:rPr lang="en-US" sz="3200" dirty="0"/>
                <a:t>, </a:t>
              </a:r>
              <a:r>
                <a:rPr lang="en-US" sz="3200" dirty="0" err="1"/>
                <a:t>kỷ</a:t>
              </a:r>
              <a:r>
                <a:rPr lang="en-US" sz="3200" dirty="0"/>
                <a:t> </a:t>
              </a:r>
              <a:r>
                <a:rPr lang="en-US" sz="3200" dirty="0" err="1"/>
                <a:t>luật</a:t>
              </a:r>
              <a:r>
                <a:rPr lang="en-US" sz="3200" dirty="0"/>
                <a:t>, </a:t>
              </a:r>
              <a:r>
                <a:rPr lang="en-US" sz="3200" dirty="0" err="1"/>
                <a:t>cộng</a:t>
              </a:r>
              <a:r>
                <a:rPr lang="en-US" sz="3200" dirty="0"/>
                <a:t> </a:t>
              </a:r>
              <a:r>
                <a:rPr lang="en-US" sz="3200" dirty="0" err="1"/>
                <a:t>đồng</a:t>
              </a:r>
              <a:r>
                <a:rPr lang="en-US" sz="3200" dirty="0"/>
                <a:t>, vi </a:t>
              </a:r>
              <a:r>
                <a:rPr lang="en-US" sz="3200" dirty="0" err="1"/>
                <a:t>phạm</a:t>
              </a:r>
              <a:r>
                <a:rPr lang="en-US" sz="3200" dirty="0"/>
                <a:t>.</a:t>
              </a:r>
              <a:br>
                <a:rPr lang="en-US" sz="3200" dirty="0"/>
              </a:br>
              <a:r>
                <a:rPr lang="en-US" sz="3200" dirty="0"/>
                <a:t>  </a:t>
              </a:r>
              <a:r>
                <a:rPr lang="en-US" sz="3200" dirty="0" smtClean="0"/>
                <a:t>- </a:t>
              </a:r>
              <a:r>
                <a:rPr lang="en-US" sz="3200" dirty="0" err="1" smtClean="0"/>
                <a:t>Đánh</a:t>
              </a:r>
              <a:r>
                <a:rPr lang="en-US" sz="3200" dirty="0" smtClean="0"/>
                <a:t> </a:t>
              </a:r>
              <a:r>
                <a:rPr lang="en-US" sz="3200" dirty="0" err="1"/>
                <a:t>giá</a:t>
              </a:r>
              <a:r>
                <a:rPr lang="en-US" sz="3200" dirty="0"/>
                <a:t> </a:t>
              </a:r>
              <a:r>
                <a:rPr lang="en-US" sz="3200" dirty="0" err="1"/>
                <a:t>kết</a:t>
              </a:r>
              <a:r>
                <a:rPr lang="en-US" sz="3200" dirty="0"/>
                <a:t> </a:t>
              </a:r>
              <a:r>
                <a:rPr lang="en-US" sz="3200" dirty="0" err="1"/>
                <a:t>quả</a:t>
              </a:r>
              <a:r>
                <a:rPr lang="en-US" sz="3200" dirty="0"/>
                <a:t> </a:t>
              </a:r>
              <a:r>
                <a:rPr lang="en-US" sz="3200" dirty="0" err="1"/>
                <a:t>điểm</a:t>
              </a:r>
              <a:r>
                <a:rPr lang="en-US" sz="3200" dirty="0"/>
                <a:t> </a:t>
              </a:r>
              <a:r>
                <a:rPr lang="en-US" sz="3200" dirty="0" err="1"/>
                <a:t>rèn</a:t>
              </a:r>
              <a:r>
                <a:rPr lang="en-US" sz="3200" dirty="0"/>
                <a:t> </a:t>
              </a:r>
              <a:r>
                <a:rPr lang="en-US" sz="3200" dirty="0" err="1"/>
                <a:t>luyện</a:t>
              </a:r>
              <a:r>
                <a:rPr lang="en-US" sz="3200" dirty="0"/>
                <a:t> qua </a:t>
              </a:r>
              <a:r>
                <a:rPr lang="en-US" sz="3200" dirty="0" err="1"/>
                <a:t>các</a:t>
              </a:r>
              <a:r>
                <a:rPr lang="en-US" sz="3200" dirty="0"/>
                <a:t> </a:t>
              </a:r>
              <a:r>
                <a:rPr lang="en-US" sz="3200" dirty="0" err="1"/>
                <a:t>kì</a:t>
              </a:r>
              <a:r>
                <a:rPr lang="en-US" sz="3200" dirty="0"/>
                <a:t> </a:t>
              </a:r>
              <a:r>
                <a:rPr lang="en-US" sz="3200" dirty="0" err="1"/>
                <a:t>học</a:t>
              </a:r>
              <a:r>
                <a:rPr lang="en-US" sz="3200" dirty="0"/>
                <a:t> </a:t>
              </a:r>
              <a:r>
                <a:rPr lang="en-US" sz="3200" dirty="0" err="1"/>
                <a:t>giúp</a:t>
              </a:r>
              <a:r>
                <a:rPr lang="en-US" sz="3200" dirty="0"/>
                <a:t> </a:t>
              </a:r>
              <a:r>
                <a:rPr lang="en-US" sz="3200" dirty="0" err="1"/>
                <a:t>người</a:t>
              </a:r>
              <a:r>
                <a:rPr lang="en-US" sz="3200" dirty="0"/>
                <a:t> </a:t>
              </a:r>
              <a:r>
                <a:rPr lang="en-US" sz="3200" dirty="0" err="1"/>
                <a:t>dùng</a:t>
              </a:r>
              <a:r>
                <a:rPr lang="en-US" sz="3200" dirty="0"/>
                <a:t> </a:t>
              </a:r>
              <a:r>
                <a:rPr lang="en-US" sz="3200" dirty="0" err="1"/>
                <a:t>có</a:t>
              </a:r>
              <a:r>
                <a:rPr lang="en-US" sz="3200" dirty="0"/>
                <a:t> </a:t>
              </a:r>
              <a:r>
                <a:rPr lang="en-US" sz="3200" dirty="0" err="1"/>
                <a:t>thể</a:t>
              </a:r>
              <a:r>
                <a:rPr lang="en-US" sz="3200" dirty="0"/>
                <a:t> </a:t>
              </a:r>
              <a:r>
                <a:rPr lang="en-US" sz="3200" dirty="0" err="1"/>
                <a:t>tự</a:t>
              </a:r>
              <a:r>
                <a:rPr lang="en-US" sz="3200" dirty="0"/>
                <a:t> </a:t>
              </a:r>
              <a:r>
                <a:rPr lang="en-US" sz="3200" dirty="0" err="1"/>
                <a:t>đặt</a:t>
              </a:r>
              <a:r>
                <a:rPr lang="en-US" sz="3200" dirty="0"/>
                <a:t> </a:t>
              </a:r>
              <a:r>
                <a:rPr lang="en-US" sz="3200" dirty="0" err="1"/>
                <a:t>ra</a:t>
              </a:r>
              <a:r>
                <a:rPr lang="en-US" sz="3200" dirty="0"/>
                <a:t> </a:t>
              </a:r>
              <a:r>
                <a:rPr lang="en-US" sz="3200" dirty="0" err="1"/>
                <a:t>cho</a:t>
              </a:r>
              <a:r>
                <a:rPr lang="en-US" sz="3200" dirty="0"/>
                <a:t> </a:t>
              </a:r>
              <a:r>
                <a:rPr lang="en-US" sz="3200" dirty="0" err="1"/>
                <a:t>mình</a:t>
              </a:r>
              <a:r>
                <a:rPr lang="en-US" sz="3200" dirty="0"/>
                <a:t> </a:t>
              </a:r>
              <a:r>
                <a:rPr lang="en-US" sz="3200" dirty="0" err="1"/>
                <a:t>mục</a:t>
              </a:r>
              <a:r>
                <a:rPr lang="en-US" sz="3200" dirty="0"/>
                <a:t> </a:t>
              </a:r>
              <a:r>
                <a:rPr lang="en-US" sz="3200" dirty="0" err="1"/>
                <a:t>tiêu</a:t>
              </a:r>
              <a:r>
                <a:rPr lang="en-US" sz="3200" dirty="0"/>
                <a:t> </a:t>
              </a:r>
              <a:r>
                <a:rPr lang="en-US" sz="3200" dirty="0" err="1"/>
                <a:t>phấn</a:t>
              </a:r>
              <a:r>
                <a:rPr lang="en-US" sz="3200" dirty="0"/>
                <a:t> </a:t>
              </a:r>
              <a:r>
                <a:rPr lang="en-US" sz="3200" dirty="0" err="1"/>
                <a:t>đấu</a:t>
              </a:r>
              <a:endParaRPr lang="en-US" sz="3200" u="none" spc="-42" dirty="0">
                <a:solidFill>
                  <a:srgbClr val="000000"/>
                </a:solidFill>
                <a:latin typeface="Public Sans Bold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>
              <a:off x="-1858521" y="-901025"/>
              <a:ext cx="6786691" cy="1191237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-1749612" y="-804822"/>
              <a:ext cx="6568872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4222"/>
                </a:lnSpc>
                <a:spcBef>
                  <a:spcPct val="0"/>
                </a:spcBef>
              </a:pPr>
              <a:r>
                <a:rPr lang="en-US" sz="3600" dirty="0" smtClean="0">
                  <a:solidFill>
                    <a:srgbClr val="FFFFFF"/>
                  </a:solidFill>
                  <a:latin typeface="Public Sans"/>
                </a:rPr>
                <a:t>e. </a:t>
              </a:r>
              <a:r>
                <a:rPr lang="en-US" sz="3600" dirty="0" err="1" smtClean="0">
                  <a:solidFill>
                    <a:srgbClr val="FFFFFF"/>
                  </a:solidFill>
                  <a:latin typeface="Public Sans"/>
                </a:rPr>
                <a:t>Bảng</a:t>
              </a:r>
              <a:r>
                <a:rPr lang="en-US" sz="3600" dirty="0" smtClean="0">
                  <a:solidFill>
                    <a:srgbClr val="FFFFFF"/>
                  </a:solidFill>
                  <a:latin typeface="Public Sans"/>
                </a:rPr>
                <a:t> </a:t>
              </a:r>
              <a:r>
                <a:rPr lang="en-US" sz="3600" dirty="0" err="1" smtClean="0">
                  <a:solidFill>
                    <a:srgbClr val="FFFFFF"/>
                  </a:solidFill>
                  <a:latin typeface="Public Sans"/>
                </a:rPr>
                <a:t>điểm</a:t>
              </a:r>
              <a:r>
                <a:rPr lang="en-US" sz="3600" dirty="0" smtClean="0">
                  <a:solidFill>
                    <a:srgbClr val="FFFFFF"/>
                  </a:solidFill>
                  <a:latin typeface="Public Sans"/>
                </a:rPr>
                <a:t> </a:t>
              </a:r>
              <a:r>
                <a:rPr lang="en-US" sz="3600" dirty="0" err="1" smtClean="0">
                  <a:solidFill>
                    <a:srgbClr val="FFFFFF"/>
                  </a:solidFill>
                  <a:latin typeface="Public Sans"/>
                </a:rPr>
                <a:t>rèn</a:t>
              </a:r>
              <a:r>
                <a:rPr lang="en-US" sz="3600" dirty="0" smtClean="0">
                  <a:solidFill>
                    <a:srgbClr val="FFFFFF"/>
                  </a:solidFill>
                  <a:latin typeface="Public Sans"/>
                </a:rPr>
                <a:t> </a:t>
              </a:r>
              <a:r>
                <a:rPr lang="en-US" sz="3600" dirty="0" err="1" smtClean="0">
                  <a:solidFill>
                    <a:srgbClr val="FFFFFF"/>
                  </a:solidFill>
                  <a:latin typeface="Public Sans"/>
                </a:rPr>
                <a:t>luyện</a:t>
              </a:r>
              <a:endParaRPr lang="en-US" sz="3600" dirty="0">
                <a:solidFill>
                  <a:srgbClr val="FFFFFF"/>
                </a:solidFill>
                <a:latin typeface="Public Sans"/>
              </a:endParaRP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3215950">
            <a:off x="12646617" y="4024485"/>
            <a:ext cx="4456085" cy="4318351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1336798" y="2894413"/>
            <a:ext cx="3955981" cy="5170922"/>
            <a:chOff x="0" y="0"/>
            <a:chExt cx="5274641" cy="6894563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 rot="88184">
              <a:off x="71187" y="57632"/>
              <a:ext cx="4565825" cy="5609442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 rot="-1925517">
              <a:off x="291632" y="4138387"/>
              <a:ext cx="4946071" cy="1561612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0947" y="7127504"/>
            <a:ext cx="11125449" cy="289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24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1909" t="23272" r="-11909" b="2327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3215950">
            <a:off x="-495956" y="-920638"/>
            <a:ext cx="4456085" cy="4318351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-407132" y="3400167"/>
            <a:ext cx="19149227" cy="6426203"/>
          </a:xfrm>
          <a:prstGeom prst="rect">
            <a:avLst/>
          </a:prstGeom>
          <a:solidFill>
            <a:srgbClr val="EDECE7"/>
          </a:solidFill>
        </p:spPr>
      </p:sp>
      <p:grpSp>
        <p:nvGrpSpPr>
          <p:cNvPr id="5" name="Group 5"/>
          <p:cNvGrpSpPr/>
          <p:nvPr/>
        </p:nvGrpSpPr>
        <p:grpSpPr>
          <a:xfrm>
            <a:off x="1995786" y="3900775"/>
            <a:ext cx="3947814" cy="3470895"/>
            <a:chOff x="0" y="59400"/>
            <a:chExt cx="2856702" cy="2410407"/>
          </a:xfrm>
        </p:grpSpPr>
        <p:sp>
          <p:nvSpPr>
            <p:cNvPr id="6" name="TextBox 6"/>
            <p:cNvSpPr txBox="1"/>
            <p:nvPr/>
          </p:nvSpPr>
          <p:spPr>
            <a:xfrm>
              <a:off x="0" y="1294241"/>
              <a:ext cx="2856702" cy="11755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spcBef>
                  <a:spcPct val="0"/>
                </a:spcBef>
              </a:pPr>
              <a:r>
                <a:rPr lang="en-US" sz="3200" dirty="0" err="1"/>
                <a:t>Học</a:t>
              </a:r>
              <a:r>
                <a:rPr lang="en-US" sz="3200" dirty="0"/>
                <a:t> </a:t>
              </a:r>
              <a:r>
                <a:rPr lang="en-US" sz="3200" dirty="0" err="1"/>
                <a:t>bổng</a:t>
              </a:r>
              <a:r>
                <a:rPr lang="en-US" sz="3200" dirty="0"/>
                <a:t> </a:t>
              </a:r>
              <a:r>
                <a:rPr lang="en-US" sz="3200" dirty="0" err="1"/>
                <a:t>loại</a:t>
              </a:r>
              <a:r>
                <a:rPr lang="en-US" sz="3200" dirty="0"/>
                <a:t> C: GPA ≥ 2,5 </a:t>
              </a:r>
              <a:r>
                <a:rPr lang="en-US" sz="3200" dirty="0" err="1"/>
                <a:t>và</a:t>
              </a:r>
              <a:r>
                <a:rPr lang="en-US" sz="3200" dirty="0"/>
                <a:t> </a:t>
              </a:r>
              <a:r>
                <a:rPr lang="en-US" sz="3200" dirty="0" err="1"/>
                <a:t>điểm</a:t>
              </a:r>
              <a:r>
                <a:rPr lang="en-US" sz="3200" dirty="0"/>
                <a:t> </a:t>
              </a:r>
              <a:r>
                <a:rPr lang="en-US" sz="3200" dirty="0" err="1"/>
                <a:t>rèn</a:t>
              </a:r>
              <a:r>
                <a:rPr lang="en-US" sz="3200" dirty="0"/>
                <a:t> </a:t>
              </a:r>
              <a:r>
                <a:rPr lang="en-US" sz="3200" dirty="0" err="1"/>
                <a:t>luyện</a:t>
              </a:r>
              <a:r>
                <a:rPr lang="en-US" sz="3200" dirty="0"/>
                <a:t> </a:t>
              </a:r>
              <a:r>
                <a:rPr lang="en-US" sz="3200" dirty="0" err="1"/>
                <a:t>học</a:t>
              </a:r>
              <a:r>
                <a:rPr lang="en-US" sz="3200" dirty="0"/>
                <a:t> </a:t>
              </a:r>
              <a:r>
                <a:rPr lang="en-US" sz="3200" dirty="0" err="1"/>
                <a:t>kỳ</a:t>
              </a:r>
              <a:r>
                <a:rPr lang="en-US" sz="3200" dirty="0"/>
                <a:t> ≥ 65 </a:t>
              </a:r>
              <a:r>
                <a:rPr lang="en-US" sz="3200" dirty="0" err="1"/>
                <a:t>điểm</a:t>
              </a:r>
              <a:r>
                <a:rPr lang="en-US" dirty="0"/>
                <a:t>. </a:t>
              </a:r>
              <a:br>
                <a:rPr lang="en-US" dirty="0"/>
              </a:br>
              <a:endParaRPr lang="en-US" sz="1400" u="none" dirty="0">
                <a:solidFill>
                  <a:srgbClr val="000000"/>
                </a:solidFill>
                <a:latin typeface="Public Sans"/>
              </a:endParaRPr>
            </a:p>
          </p:txBody>
        </p: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 rot="-10276163">
              <a:off x="1006197" y="59400"/>
              <a:ext cx="844309" cy="807467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1186339" y="174511"/>
              <a:ext cx="452885" cy="574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9"/>
                </a:lnSpc>
                <a:spcBef>
                  <a:spcPct val="0"/>
                </a:spcBef>
              </a:pPr>
              <a:r>
                <a:rPr lang="en-US" sz="2592" dirty="0">
                  <a:solidFill>
                    <a:srgbClr val="FFFFFF"/>
                  </a:solidFill>
                  <a:latin typeface="Playfair Display Bold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722515" y="4066530"/>
            <a:ext cx="3524364" cy="3739628"/>
            <a:chOff x="0" y="59400"/>
            <a:chExt cx="2856702" cy="260916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294241"/>
              <a:ext cx="2856702" cy="13743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spcBef>
                  <a:spcPct val="0"/>
                </a:spcBef>
              </a:pPr>
              <a:r>
                <a:rPr lang="en-US" sz="3200" dirty="0" err="1"/>
                <a:t>Học</a:t>
              </a:r>
              <a:r>
                <a:rPr lang="en-US" sz="3200" dirty="0"/>
                <a:t> </a:t>
              </a:r>
              <a:r>
                <a:rPr lang="en-US" sz="3200" dirty="0" err="1"/>
                <a:t>bổng</a:t>
              </a:r>
              <a:r>
                <a:rPr lang="en-US" sz="3200" dirty="0"/>
                <a:t> </a:t>
              </a:r>
              <a:r>
                <a:rPr lang="en-US" sz="3200" dirty="0" err="1"/>
                <a:t>loại</a:t>
              </a:r>
              <a:r>
                <a:rPr lang="en-US" sz="3200" dirty="0"/>
                <a:t> B: GPA ≥ 3,2 </a:t>
              </a:r>
              <a:r>
                <a:rPr lang="en-US" sz="3200" dirty="0" err="1"/>
                <a:t>và</a:t>
              </a:r>
              <a:r>
                <a:rPr lang="en-US" sz="3200" dirty="0"/>
                <a:t> </a:t>
              </a:r>
              <a:r>
                <a:rPr lang="en-US" sz="3200" dirty="0" err="1"/>
                <a:t>điểm</a:t>
              </a:r>
              <a:r>
                <a:rPr lang="en-US" sz="3200" dirty="0"/>
                <a:t> </a:t>
              </a:r>
              <a:r>
                <a:rPr lang="en-US" sz="3200" dirty="0" err="1"/>
                <a:t>rèn</a:t>
              </a:r>
              <a:r>
                <a:rPr lang="en-US" sz="3200" dirty="0"/>
                <a:t> </a:t>
              </a:r>
              <a:r>
                <a:rPr lang="en-US" sz="3200" dirty="0" err="1"/>
                <a:t>luyện</a:t>
              </a:r>
              <a:r>
                <a:rPr lang="en-US" sz="3200" dirty="0"/>
                <a:t> </a:t>
              </a:r>
              <a:r>
                <a:rPr lang="en-US" sz="3200" dirty="0" err="1"/>
                <a:t>học</a:t>
              </a:r>
              <a:r>
                <a:rPr lang="en-US" sz="3200" dirty="0"/>
                <a:t> </a:t>
              </a:r>
              <a:r>
                <a:rPr lang="en-US" sz="3200" dirty="0" err="1"/>
                <a:t>kỳ</a:t>
              </a:r>
              <a:r>
                <a:rPr lang="en-US" sz="3200" dirty="0"/>
                <a:t> ≥ 80 </a:t>
              </a:r>
              <a:r>
                <a:rPr lang="en-US" sz="3200" dirty="0" err="1"/>
                <a:t>điểm</a:t>
              </a:r>
              <a:r>
                <a:rPr lang="en-US" sz="3200" dirty="0"/>
                <a:t>. </a:t>
              </a:r>
              <a:endParaRPr lang="en-US" sz="3200" u="none" dirty="0">
                <a:solidFill>
                  <a:srgbClr val="000000"/>
                </a:solidFill>
                <a:latin typeface="Public Sans"/>
              </a:endParaRPr>
            </a:p>
          </p:txBody>
        </p: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 rot="-10276163">
              <a:off x="1006197" y="59400"/>
              <a:ext cx="844309" cy="807467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1186339" y="174511"/>
              <a:ext cx="452885" cy="574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9"/>
                </a:lnSpc>
                <a:spcBef>
                  <a:spcPct val="0"/>
                </a:spcBef>
              </a:pPr>
              <a:r>
                <a:rPr lang="en-US" sz="2592">
                  <a:solidFill>
                    <a:srgbClr val="FFFFFF"/>
                  </a:solidFill>
                  <a:latin typeface="Playfair Display Bold"/>
                </a:rPr>
                <a:t>2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349047" y="4036516"/>
            <a:ext cx="3338217" cy="3990104"/>
            <a:chOff x="0" y="59400"/>
            <a:chExt cx="3009102" cy="3224802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294241"/>
              <a:ext cx="3009102" cy="19899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/>
              <a:r>
                <a:rPr lang="en-US" sz="3200" dirty="0" err="1"/>
                <a:t>Học</a:t>
              </a:r>
              <a:r>
                <a:rPr lang="en-US" sz="3200" dirty="0"/>
                <a:t> </a:t>
              </a:r>
              <a:r>
                <a:rPr lang="en-US" sz="3200" dirty="0" err="1"/>
                <a:t>bổng</a:t>
              </a:r>
              <a:r>
                <a:rPr lang="en-US" sz="3200" dirty="0"/>
                <a:t> </a:t>
              </a:r>
              <a:r>
                <a:rPr lang="en-US" sz="3200" dirty="0" err="1"/>
                <a:t>loại</a:t>
              </a:r>
              <a:r>
                <a:rPr lang="en-US" sz="3200" dirty="0"/>
                <a:t> A: GPA ≥ 3,6 </a:t>
              </a:r>
              <a:r>
                <a:rPr lang="en-US" sz="3200" dirty="0" err="1"/>
                <a:t>và</a:t>
              </a:r>
              <a:r>
                <a:rPr lang="en-US" sz="3200" dirty="0"/>
                <a:t> </a:t>
              </a:r>
              <a:r>
                <a:rPr lang="en-US" sz="3200" dirty="0" err="1"/>
                <a:t>điểm</a:t>
              </a:r>
              <a:r>
                <a:rPr lang="en-US" sz="3200" dirty="0"/>
                <a:t> </a:t>
              </a:r>
              <a:r>
                <a:rPr lang="en-US" sz="3200" dirty="0" err="1"/>
                <a:t>rèn</a:t>
              </a:r>
              <a:r>
                <a:rPr lang="en-US" sz="3200" dirty="0"/>
                <a:t> </a:t>
              </a:r>
              <a:r>
                <a:rPr lang="en-US" sz="3200" dirty="0" err="1"/>
                <a:t>luyện</a:t>
              </a:r>
              <a:r>
                <a:rPr lang="en-US" sz="3200" dirty="0"/>
                <a:t> </a:t>
              </a:r>
              <a:r>
                <a:rPr lang="en-US" sz="3200" dirty="0" err="1"/>
                <a:t>học</a:t>
              </a:r>
              <a:r>
                <a:rPr lang="en-US" sz="3200" dirty="0"/>
                <a:t> </a:t>
              </a:r>
              <a:r>
                <a:rPr lang="en-US" sz="3200" dirty="0" err="1"/>
                <a:t>kỳ</a:t>
              </a:r>
              <a:r>
                <a:rPr lang="en-US" sz="3200" dirty="0"/>
                <a:t> ≥ 90 </a:t>
              </a:r>
              <a:r>
                <a:rPr lang="en-US" sz="3200" dirty="0" err="1"/>
                <a:t>điểm</a:t>
              </a:r>
              <a:r>
                <a:rPr lang="en-US" sz="3200" dirty="0"/>
                <a:t>.</a:t>
              </a:r>
              <a:br>
                <a:rPr lang="en-US" sz="3200" dirty="0"/>
              </a:br>
              <a:endParaRPr lang="en-US" sz="3200" dirty="0">
                <a:solidFill>
                  <a:srgbClr val="000000"/>
                </a:solidFill>
                <a:latin typeface="Public Sans"/>
              </a:endParaRPr>
            </a:p>
          </p:txBody>
        </p: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 rot="-10276163">
              <a:off x="1082397" y="59400"/>
              <a:ext cx="844309" cy="807467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1262539" y="174511"/>
              <a:ext cx="452885" cy="574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9"/>
                </a:lnSpc>
                <a:spcBef>
                  <a:spcPct val="0"/>
                </a:spcBef>
              </a:pPr>
              <a:r>
                <a:rPr lang="en-US" sz="2592" dirty="0">
                  <a:solidFill>
                    <a:srgbClr val="FFFFFF"/>
                  </a:solidFill>
                  <a:latin typeface="Playfair Display Bold"/>
                </a:rPr>
                <a:t>3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8700" y="997084"/>
            <a:ext cx="7049091" cy="1086637"/>
            <a:chOff x="0" y="0"/>
            <a:chExt cx="9398788" cy="1448849"/>
          </a:xfrm>
        </p:grpSpPr>
        <p:sp>
          <p:nvSpPr>
            <p:cNvPr id="18" name="AutoShape 18"/>
            <p:cNvSpPr/>
            <p:nvPr/>
          </p:nvSpPr>
          <p:spPr>
            <a:xfrm>
              <a:off x="0" y="0"/>
              <a:ext cx="9398788" cy="144884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57349" y="115331"/>
              <a:ext cx="8880120" cy="13081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292"/>
                </a:lnSpc>
                <a:spcBef>
                  <a:spcPct val="0"/>
                </a:spcBef>
              </a:pPr>
              <a:r>
                <a:rPr lang="en-US" sz="5923" dirty="0" smtClean="0">
                  <a:solidFill>
                    <a:srgbClr val="FFFFFF"/>
                  </a:solidFill>
                  <a:latin typeface="Playfair Display"/>
                </a:rPr>
                <a:t>f. </a:t>
              </a:r>
              <a:r>
                <a:rPr lang="en-US" sz="5923" dirty="0" err="1" smtClean="0">
                  <a:solidFill>
                    <a:srgbClr val="FFFFFF"/>
                  </a:solidFill>
                  <a:latin typeface="Playfair Display"/>
                </a:rPr>
                <a:t>Học</a:t>
              </a:r>
              <a:r>
                <a:rPr lang="en-US" sz="5923" dirty="0" smtClean="0">
                  <a:solidFill>
                    <a:srgbClr val="FFFFFF"/>
                  </a:solidFill>
                  <a:latin typeface="Playfair Display"/>
                </a:rPr>
                <a:t> </a:t>
              </a:r>
              <a:r>
                <a:rPr lang="en-US" sz="5923" dirty="0" err="1" smtClean="0">
                  <a:solidFill>
                    <a:srgbClr val="FFFFFF"/>
                  </a:solidFill>
                  <a:latin typeface="Playfair Display"/>
                </a:rPr>
                <a:t>bổng</a:t>
              </a:r>
              <a:endParaRPr lang="en-US" sz="5923" dirty="0">
                <a:solidFill>
                  <a:srgbClr val="FFFFFF"/>
                </a:solidFill>
                <a:latin typeface="Playfair Display"/>
              </a:endParaRPr>
            </a:p>
          </p:txBody>
        </p:sp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9832003" y="8427850"/>
            <a:ext cx="1450436" cy="119990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 rot="659609">
            <a:off x="15240545" y="853977"/>
            <a:ext cx="1318517" cy="1340451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14821498" y="7598004"/>
            <a:ext cx="2521780" cy="2963299"/>
            <a:chOff x="0" y="0"/>
            <a:chExt cx="3362373" cy="3951066"/>
          </a:xfrm>
        </p:grpSpPr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 rot="465462">
              <a:off x="394573" y="168141"/>
              <a:ext cx="2736353" cy="3614784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 rot="903222">
              <a:off x="71208" y="2019214"/>
              <a:ext cx="2986609" cy="94295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1909" t="23272" r="-11909" b="2327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-61098">
            <a:off x="-423499" y="2335454"/>
            <a:ext cx="19149227" cy="6502081"/>
          </a:xfrm>
          <a:prstGeom prst="rect">
            <a:avLst/>
          </a:prstGeom>
          <a:solidFill>
            <a:srgbClr val="EDECE7"/>
          </a:solidFill>
        </p:spPr>
      </p:sp>
      <p:grpSp>
        <p:nvGrpSpPr>
          <p:cNvPr id="6" name="Group 6"/>
          <p:cNvGrpSpPr/>
          <p:nvPr/>
        </p:nvGrpSpPr>
        <p:grpSpPr>
          <a:xfrm>
            <a:off x="855069" y="2455926"/>
            <a:ext cx="5052222" cy="1306190"/>
            <a:chOff x="0" y="4862411"/>
            <a:chExt cx="6736297" cy="1741585"/>
          </a:xfrm>
        </p:grpSpPr>
        <p:sp>
          <p:nvSpPr>
            <p:cNvPr id="8" name="AutoShape 8"/>
            <p:cNvSpPr/>
            <p:nvPr/>
          </p:nvSpPr>
          <p:spPr>
            <a:xfrm>
              <a:off x="0" y="4862411"/>
              <a:ext cx="6736297" cy="174158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468324" y="5315880"/>
              <a:ext cx="6055734" cy="6643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4222"/>
                </a:lnSpc>
                <a:spcBef>
                  <a:spcPct val="0"/>
                </a:spcBef>
              </a:pPr>
              <a:r>
                <a:rPr lang="en-US" sz="3200" dirty="0" smtClean="0">
                  <a:solidFill>
                    <a:srgbClr val="FFFFFF"/>
                  </a:solidFill>
                  <a:latin typeface="Public Sans"/>
                </a:rPr>
                <a:t>g. </a:t>
              </a:r>
              <a:r>
                <a:rPr lang="en-US" sz="3200" dirty="0" err="1" smtClean="0">
                  <a:solidFill>
                    <a:srgbClr val="FFFFFF"/>
                  </a:solidFill>
                  <a:latin typeface="Public Sans"/>
                </a:rPr>
                <a:t>Danh</a:t>
              </a:r>
              <a:r>
                <a:rPr lang="en-US" sz="3200" dirty="0" smtClean="0">
                  <a:solidFill>
                    <a:srgbClr val="FFFFFF"/>
                  </a:solidFill>
                  <a:latin typeface="Public Sans"/>
                </a:rPr>
                <a:t> </a:t>
              </a:r>
              <a:r>
                <a:rPr lang="en-US" sz="3200" dirty="0" err="1" smtClean="0">
                  <a:solidFill>
                    <a:srgbClr val="FFFFFF"/>
                  </a:solidFill>
                  <a:latin typeface="Public Sans"/>
                </a:rPr>
                <a:t>sách</a:t>
              </a:r>
              <a:r>
                <a:rPr lang="en-US" sz="3200" dirty="0" smtClean="0">
                  <a:solidFill>
                    <a:srgbClr val="FFFFFF"/>
                  </a:solidFill>
                  <a:latin typeface="Public Sans"/>
                </a:rPr>
                <a:t> </a:t>
              </a:r>
              <a:r>
                <a:rPr lang="en-US" sz="3200" dirty="0" err="1" smtClean="0">
                  <a:solidFill>
                    <a:srgbClr val="FFFFFF"/>
                  </a:solidFill>
                  <a:latin typeface="Public Sans"/>
                </a:rPr>
                <a:t>môn</a:t>
              </a:r>
              <a:r>
                <a:rPr lang="en-US" sz="3200" dirty="0" smtClean="0">
                  <a:solidFill>
                    <a:srgbClr val="FFFFFF"/>
                  </a:solidFill>
                  <a:latin typeface="Public Sans"/>
                </a:rPr>
                <a:t> </a:t>
              </a:r>
              <a:r>
                <a:rPr lang="en-US" sz="3200" dirty="0" err="1" smtClean="0">
                  <a:solidFill>
                    <a:srgbClr val="FFFFFF"/>
                  </a:solidFill>
                  <a:latin typeface="Public Sans"/>
                </a:rPr>
                <a:t>học</a:t>
              </a:r>
              <a:r>
                <a:rPr lang="en-US" sz="3200" dirty="0" smtClean="0">
                  <a:solidFill>
                    <a:srgbClr val="FFFFFF"/>
                  </a:solidFill>
                  <a:latin typeface="Public Sans"/>
                </a:rPr>
                <a:t> </a:t>
              </a:r>
              <a:endParaRPr lang="en-US" sz="3200" dirty="0">
                <a:solidFill>
                  <a:srgbClr val="FFFFFF"/>
                </a:solidFill>
                <a:latin typeface="Public Sans"/>
              </a:endParaRP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3215950">
            <a:off x="12646617" y="4024485"/>
            <a:ext cx="4456085" cy="4318351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1336798" y="2894413"/>
            <a:ext cx="3955981" cy="5170922"/>
            <a:chOff x="0" y="0"/>
            <a:chExt cx="5274641" cy="6894563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 rot="88184">
              <a:off x="71187" y="57632"/>
              <a:ext cx="4565825" cy="5609442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 rot="-1925517">
              <a:off x="291632" y="4138387"/>
              <a:ext cx="4946071" cy="1561612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855069" y="4533900"/>
            <a:ext cx="1067274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- </a:t>
            </a:r>
            <a:r>
              <a:rPr lang="en-US" sz="3200" dirty="0" err="1" smtClean="0"/>
              <a:t>Cập</a:t>
            </a:r>
            <a:r>
              <a:rPr lang="en-US" sz="3200" dirty="0" smtClean="0"/>
              <a:t> </a:t>
            </a:r>
            <a:r>
              <a:rPr lang="en-US" sz="3200" dirty="0" err="1"/>
              <a:t>nhật</a:t>
            </a:r>
            <a:r>
              <a:rPr lang="en-US" sz="3200" dirty="0"/>
              <a:t> </a:t>
            </a:r>
            <a:r>
              <a:rPr lang="en-US" sz="3200" dirty="0" err="1"/>
              <a:t>danh</a:t>
            </a:r>
            <a:r>
              <a:rPr lang="en-US" sz="3200" dirty="0"/>
              <a:t> </a:t>
            </a:r>
            <a:r>
              <a:rPr lang="en-US" sz="3200" dirty="0" err="1"/>
              <a:t>sách</a:t>
            </a:r>
            <a:r>
              <a:rPr lang="en-US" sz="3200" dirty="0"/>
              <a:t> </a:t>
            </a:r>
            <a:r>
              <a:rPr lang="en-US" sz="3200" dirty="0" err="1"/>
              <a:t>môn</a:t>
            </a:r>
            <a:r>
              <a:rPr lang="en-US" sz="3200" dirty="0"/>
              <a:t> </a:t>
            </a:r>
            <a:r>
              <a:rPr lang="en-US" sz="3200" dirty="0" err="1"/>
              <a:t>học</a:t>
            </a:r>
            <a:r>
              <a:rPr lang="en-US" sz="3200" dirty="0"/>
              <a:t> </a:t>
            </a:r>
            <a:r>
              <a:rPr lang="en-US" sz="3200" dirty="0" err="1"/>
              <a:t>dựa</a:t>
            </a:r>
            <a:r>
              <a:rPr lang="en-US" sz="3200" dirty="0"/>
              <a:t> </a:t>
            </a:r>
            <a:r>
              <a:rPr lang="en-US" sz="3200" dirty="0" err="1"/>
              <a:t>theo</a:t>
            </a:r>
            <a:r>
              <a:rPr lang="en-US" sz="3200" dirty="0"/>
              <a:t> </a:t>
            </a:r>
            <a:r>
              <a:rPr lang="en-US" sz="3200" dirty="0" err="1"/>
              <a:t>các</a:t>
            </a:r>
            <a:r>
              <a:rPr lang="en-US" sz="3200" dirty="0"/>
              <a:t> </a:t>
            </a:r>
            <a:r>
              <a:rPr lang="en-US" sz="3200" dirty="0" err="1"/>
              <a:t>kỳ</a:t>
            </a:r>
            <a:r>
              <a:rPr lang="en-US" sz="3200" dirty="0"/>
              <a:t>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hệ</a:t>
            </a:r>
            <a:r>
              <a:rPr lang="en-US" sz="3200" dirty="0"/>
              <a:t> </a:t>
            </a:r>
            <a:r>
              <a:rPr lang="en-US" sz="3200" dirty="0" err="1"/>
              <a:t>thống</a:t>
            </a:r>
            <a:r>
              <a:rPr lang="en-US" sz="3200" dirty="0"/>
              <a:t> </a:t>
            </a:r>
            <a:r>
              <a:rPr lang="en-US" sz="3200" dirty="0" err="1"/>
              <a:t>sẽ</a:t>
            </a:r>
            <a:r>
              <a:rPr lang="en-US" sz="3200" dirty="0"/>
              <a:t> </a:t>
            </a:r>
            <a:r>
              <a:rPr lang="en-US" sz="3200" dirty="0" err="1"/>
              <a:t>cập</a:t>
            </a:r>
            <a:r>
              <a:rPr lang="en-US" sz="3200" dirty="0"/>
              <a:t> </a:t>
            </a:r>
            <a:r>
              <a:rPr lang="en-US" sz="3200" dirty="0" err="1"/>
              <a:t>nhật</a:t>
            </a:r>
            <a:r>
              <a:rPr lang="en-US" sz="3200" dirty="0"/>
              <a:t> </a:t>
            </a:r>
            <a:r>
              <a:rPr lang="en-US" sz="3200" dirty="0" err="1"/>
              <a:t>cho</a:t>
            </a:r>
            <a:r>
              <a:rPr lang="en-US" sz="3200" dirty="0"/>
              <a:t> </a:t>
            </a:r>
            <a:r>
              <a:rPr lang="en-US" sz="3200" dirty="0" err="1"/>
              <a:t>người</a:t>
            </a:r>
            <a:r>
              <a:rPr lang="en-US" sz="3200" dirty="0"/>
              <a:t> </a:t>
            </a:r>
            <a:r>
              <a:rPr lang="en-US" sz="3200" dirty="0" err="1"/>
              <a:t>dùng</a:t>
            </a:r>
            <a:r>
              <a:rPr lang="en-US" sz="3200" dirty="0"/>
              <a:t> </a:t>
            </a:r>
            <a:r>
              <a:rPr lang="en-US" sz="3200" dirty="0" err="1"/>
              <a:t>thời</a:t>
            </a:r>
            <a:r>
              <a:rPr lang="en-US" sz="3200" dirty="0"/>
              <a:t> </a:t>
            </a:r>
            <a:r>
              <a:rPr lang="en-US" sz="3200" dirty="0" err="1"/>
              <a:t>khóa</a:t>
            </a:r>
            <a:r>
              <a:rPr lang="en-US" sz="3200" dirty="0"/>
              <a:t> </a:t>
            </a:r>
            <a:r>
              <a:rPr lang="en-US" sz="3200" dirty="0" err="1"/>
              <a:t>biểu</a:t>
            </a:r>
            <a:r>
              <a:rPr lang="en-US" sz="3200" dirty="0"/>
              <a:t> </a:t>
            </a:r>
            <a:r>
              <a:rPr lang="en-US" sz="3200" dirty="0" err="1"/>
              <a:t>giúp</a:t>
            </a:r>
            <a:r>
              <a:rPr lang="en-US" sz="3200" dirty="0"/>
              <a:t> </a:t>
            </a:r>
            <a:r>
              <a:rPr lang="en-US" sz="3200" dirty="0" err="1"/>
              <a:t>người</a:t>
            </a:r>
            <a:r>
              <a:rPr lang="en-US" sz="3200" dirty="0"/>
              <a:t> </a:t>
            </a:r>
            <a:r>
              <a:rPr lang="en-US" sz="3200" dirty="0" err="1"/>
              <a:t>dùng</a:t>
            </a:r>
            <a:r>
              <a:rPr lang="en-US" sz="3200" dirty="0"/>
              <a:t> </a:t>
            </a:r>
            <a:r>
              <a:rPr lang="en-US" sz="3200" dirty="0" err="1"/>
              <a:t>thuận</a:t>
            </a:r>
            <a:r>
              <a:rPr lang="en-US" sz="3200" dirty="0"/>
              <a:t> </a:t>
            </a:r>
            <a:r>
              <a:rPr lang="en-US" sz="3200" dirty="0" err="1"/>
              <a:t>tiện</a:t>
            </a:r>
            <a:r>
              <a:rPr lang="en-US" sz="3200" dirty="0"/>
              <a:t> </a:t>
            </a:r>
            <a:r>
              <a:rPr lang="en-US" sz="3200" dirty="0" err="1"/>
              <a:t>hơn</a:t>
            </a:r>
            <a:r>
              <a:rPr lang="en-US" sz="3200" dirty="0"/>
              <a:t> </a:t>
            </a:r>
            <a:r>
              <a:rPr lang="en-US" sz="3200" dirty="0" err="1"/>
              <a:t>trong</a:t>
            </a:r>
            <a:r>
              <a:rPr lang="en-US" sz="3200" dirty="0"/>
              <a:t> </a:t>
            </a:r>
            <a:r>
              <a:rPr lang="en-US" sz="3200" dirty="0" err="1"/>
              <a:t>việc</a:t>
            </a:r>
            <a:r>
              <a:rPr lang="en-US" sz="3200" dirty="0"/>
              <a:t> </a:t>
            </a:r>
            <a:r>
              <a:rPr lang="en-US" sz="3200" dirty="0" err="1"/>
              <a:t>theo</a:t>
            </a:r>
            <a:r>
              <a:rPr lang="en-US" sz="3200" dirty="0"/>
              <a:t> </a:t>
            </a:r>
            <a:r>
              <a:rPr lang="en-US" sz="3200" dirty="0" err="1"/>
              <a:t>dõi</a:t>
            </a:r>
            <a:r>
              <a:rPr lang="en-US" sz="3200" dirty="0"/>
              <a:t> </a:t>
            </a:r>
            <a:r>
              <a:rPr lang="en-US" sz="3200" dirty="0" err="1"/>
              <a:t>lịch</a:t>
            </a:r>
            <a:r>
              <a:rPr lang="en-US" sz="3200" dirty="0"/>
              <a:t> </a:t>
            </a:r>
            <a:r>
              <a:rPr lang="en-US" sz="3200" dirty="0" err="1"/>
              <a:t>học</a:t>
            </a: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1909" t="23272" r="-11909" b="2327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-61098">
            <a:off x="-423499" y="2335454"/>
            <a:ext cx="19149227" cy="6502081"/>
          </a:xfrm>
          <a:prstGeom prst="rect">
            <a:avLst/>
          </a:prstGeom>
          <a:solidFill>
            <a:srgbClr val="EDECE7"/>
          </a:solidFill>
        </p:spPr>
      </p:sp>
      <p:grpSp>
        <p:nvGrpSpPr>
          <p:cNvPr id="6" name="Group 6"/>
          <p:cNvGrpSpPr/>
          <p:nvPr/>
        </p:nvGrpSpPr>
        <p:grpSpPr>
          <a:xfrm>
            <a:off x="855069" y="2455926"/>
            <a:ext cx="5052222" cy="1306190"/>
            <a:chOff x="0" y="4862411"/>
            <a:chExt cx="6736297" cy="1741585"/>
          </a:xfrm>
        </p:grpSpPr>
        <p:sp>
          <p:nvSpPr>
            <p:cNvPr id="8" name="AutoShape 8"/>
            <p:cNvSpPr/>
            <p:nvPr/>
          </p:nvSpPr>
          <p:spPr>
            <a:xfrm>
              <a:off x="0" y="4862411"/>
              <a:ext cx="6736297" cy="174158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468324" y="5315880"/>
              <a:ext cx="6055734" cy="6643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4222"/>
                </a:lnSpc>
                <a:spcBef>
                  <a:spcPct val="0"/>
                </a:spcBef>
              </a:pPr>
              <a:r>
                <a:rPr lang="en-US" sz="3200" dirty="0" smtClean="0">
                  <a:solidFill>
                    <a:srgbClr val="FFFFFF"/>
                  </a:solidFill>
                  <a:latin typeface="Public Sans"/>
                </a:rPr>
                <a:t>h. </a:t>
              </a:r>
              <a:r>
                <a:rPr lang="en-US" sz="3200" dirty="0" err="1" smtClean="0">
                  <a:solidFill>
                    <a:srgbClr val="FFFFFF"/>
                  </a:solidFill>
                  <a:latin typeface="Public Sans"/>
                </a:rPr>
                <a:t>Lịch</a:t>
              </a:r>
              <a:r>
                <a:rPr lang="en-US" sz="3200" dirty="0" smtClean="0">
                  <a:solidFill>
                    <a:srgbClr val="FFFFFF"/>
                  </a:solidFill>
                  <a:latin typeface="Public Sans"/>
                </a:rPr>
                <a:t> </a:t>
              </a:r>
              <a:r>
                <a:rPr lang="en-US" sz="3200" dirty="0" err="1" smtClean="0">
                  <a:solidFill>
                    <a:srgbClr val="FFFFFF"/>
                  </a:solidFill>
                  <a:latin typeface="Public Sans"/>
                </a:rPr>
                <a:t>thi</a:t>
              </a:r>
              <a:endParaRPr lang="en-US" sz="3200" dirty="0">
                <a:solidFill>
                  <a:srgbClr val="FFFFFF"/>
                </a:solidFill>
                <a:latin typeface="Public Sans"/>
              </a:endParaRP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3215950">
            <a:off x="12646617" y="4024485"/>
            <a:ext cx="4456085" cy="4318351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1336798" y="2894413"/>
            <a:ext cx="3955981" cy="5170922"/>
            <a:chOff x="0" y="0"/>
            <a:chExt cx="5274641" cy="6894563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 rot="88184">
              <a:off x="71187" y="57632"/>
              <a:ext cx="4565825" cy="5609442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 rot="-1925517">
              <a:off x="291632" y="4138387"/>
              <a:ext cx="4946071" cy="1561612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855069" y="4533900"/>
            <a:ext cx="1067274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Cập</a:t>
            </a:r>
            <a:r>
              <a:rPr lang="en-US" sz="3200" dirty="0"/>
              <a:t> </a:t>
            </a:r>
            <a:r>
              <a:rPr lang="en-US" sz="3200" dirty="0" err="1"/>
              <a:t>nhật</a:t>
            </a:r>
            <a:r>
              <a:rPr lang="en-US" sz="3200" dirty="0"/>
              <a:t> </a:t>
            </a:r>
            <a:r>
              <a:rPr lang="en-US" sz="3200" dirty="0" err="1"/>
              <a:t>ngày</a:t>
            </a:r>
            <a:r>
              <a:rPr lang="en-US" sz="3200" dirty="0"/>
              <a:t> </a:t>
            </a:r>
            <a:r>
              <a:rPr lang="en-US" sz="3200" dirty="0" err="1"/>
              <a:t>giờ</a:t>
            </a:r>
            <a:r>
              <a:rPr lang="en-US" sz="3200" dirty="0"/>
              <a:t>, </a:t>
            </a:r>
            <a:r>
              <a:rPr lang="en-US" sz="3200" dirty="0" err="1"/>
              <a:t>địa</a:t>
            </a:r>
            <a:r>
              <a:rPr lang="en-US" sz="3200" dirty="0"/>
              <a:t> </a:t>
            </a:r>
            <a:r>
              <a:rPr lang="en-US" sz="3200" dirty="0" err="1"/>
              <a:t>điểm</a:t>
            </a:r>
            <a:r>
              <a:rPr lang="en-US" sz="3200" dirty="0"/>
              <a:t> </a:t>
            </a:r>
            <a:r>
              <a:rPr lang="en-US" sz="3200" dirty="0" err="1"/>
              <a:t>cụ</a:t>
            </a:r>
            <a:r>
              <a:rPr lang="en-US" sz="3200" dirty="0"/>
              <a:t> </a:t>
            </a:r>
            <a:r>
              <a:rPr lang="en-US" sz="3200" dirty="0" err="1"/>
              <a:t>thể</a:t>
            </a:r>
            <a:r>
              <a:rPr lang="en-US" sz="3200" dirty="0"/>
              <a:t> </a:t>
            </a:r>
            <a:r>
              <a:rPr lang="en-US" sz="3200" dirty="0" err="1"/>
              <a:t>tổ</a:t>
            </a:r>
            <a:r>
              <a:rPr lang="en-US" sz="3200" dirty="0"/>
              <a:t> </a:t>
            </a:r>
            <a:r>
              <a:rPr lang="en-US" sz="3200" dirty="0" err="1"/>
              <a:t>chức</a:t>
            </a:r>
            <a:r>
              <a:rPr lang="en-US" sz="3200" dirty="0"/>
              <a:t> </a:t>
            </a:r>
            <a:r>
              <a:rPr lang="en-US" sz="3200" dirty="0" err="1"/>
              <a:t>thi</a:t>
            </a:r>
            <a:r>
              <a:rPr lang="en-US" sz="3200" dirty="0"/>
              <a:t>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trước</a:t>
            </a:r>
            <a:r>
              <a:rPr lang="en-US" sz="3200" dirty="0"/>
              <a:t> </a:t>
            </a:r>
            <a:r>
              <a:rPr lang="en-US" sz="3200" dirty="0" err="1"/>
              <a:t>thi</a:t>
            </a:r>
            <a:r>
              <a:rPr lang="en-US" sz="3200" dirty="0"/>
              <a:t> </a:t>
            </a:r>
            <a:r>
              <a:rPr lang="en-US" sz="3200" dirty="0" err="1"/>
              <a:t>có</a:t>
            </a:r>
            <a:r>
              <a:rPr lang="en-US" sz="3200" dirty="0"/>
              <a:t> </a:t>
            </a:r>
            <a:r>
              <a:rPr lang="en-US" sz="3200" dirty="0" err="1"/>
              <a:t>hệ</a:t>
            </a:r>
            <a:r>
              <a:rPr lang="en-US" sz="3200" dirty="0"/>
              <a:t> </a:t>
            </a:r>
            <a:r>
              <a:rPr lang="en-US" sz="3200" dirty="0" err="1"/>
              <a:t>thống</a:t>
            </a:r>
            <a:r>
              <a:rPr lang="en-US" sz="3200" dirty="0"/>
              <a:t> </a:t>
            </a:r>
            <a:r>
              <a:rPr lang="en-US" sz="3200" dirty="0" err="1"/>
              <a:t>nhắc</a:t>
            </a:r>
            <a:r>
              <a:rPr lang="en-US" sz="3200" dirty="0"/>
              <a:t> </a:t>
            </a:r>
            <a:r>
              <a:rPr lang="en-US" sz="3200" dirty="0" err="1"/>
              <a:t>nhở</a:t>
            </a:r>
            <a:r>
              <a:rPr lang="en-US" sz="3200" dirty="0"/>
              <a:t> </a:t>
            </a:r>
            <a:r>
              <a:rPr lang="en-US" sz="3200" dirty="0" err="1"/>
              <a:t>bằng</a:t>
            </a:r>
            <a:r>
              <a:rPr lang="en-US" sz="3200" dirty="0"/>
              <a:t> </a:t>
            </a:r>
            <a:r>
              <a:rPr lang="en-US" sz="3200" dirty="0" err="1"/>
              <a:t>nhạc</a:t>
            </a:r>
            <a:r>
              <a:rPr lang="en-US" sz="3200" dirty="0"/>
              <a:t> </a:t>
            </a:r>
            <a:r>
              <a:rPr lang="en-US" sz="3200" dirty="0" err="1"/>
              <a:t>chuông</a:t>
            </a:r>
            <a:r>
              <a:rPr lang="en-US" sz="3200" dirty="0"/>
              <a:t> </a:t>
            </a:r>
            <a:r>
              <a:rPr lang="en-US" sz="3200" dirty="0" err="1"/>
              <a:t>giúp</a:t>
            </a:r>
            <a:r>
              <a:rPr lang="en-US" sz="3200" dirty="0"/>
              <a:t> </a:t>
            </a:r>
            <a:r>
              <a:rPr lang="en-US" sz="3200" dirty="0" err="1"/>
              <a:t>giảm</a:t>
            </a:r>
            <a:r>
              <a:rPr lang="en-US" sz="3200" dirty="0"/>
              <a:t> </a:t>
            </a:r>
            <a:r>
              <a:rPr lang="en-US" sz="3200" dirty="0" err="1"/>
              <a:t>thiểu</a:t>
            </a:r>
            <a:r>
              <a:rPr lang="en-US" sz="3200" dirty="0"/>
              <a:t> </a:t>
            </a:r>
            <a:r>
              <a:rPr lang="en-US" sz="3200" dirty="0" err="1"/>
              <a:t>khả</a:t>
            </a:r>
            <a:r>
              <a:rPr lang="en-US" sz="3200" dirty="0"/>
              <a:t> </a:t>
            </a:r>
            <a:r>
              <a:rPr lang="en-US" sz="3200" dirty="0" err="1"/>
              <a:t>năng</a:t>
            </a:r>
            <a:r>
              <a:rPr lang="en-US" sz="3200" dirty="0"/>
              <a:t> </a:t>
            </a:r>
            <a:r>
              <a:rPr lang="en-US" sz="3200" dirty="0" err="1"/>
              <a:t>bỏ</a:t>
            </a:r>
            <a:r>
              <a:rPr lang="en-US" sz="3200" dirty="0"/>
              <a:t> </a:t>
            </a:r>
            <a:r>
              <a:rPr lang="en-US" sz="3200" dirty="0" err="1"/>
              <a:t>lỡ</a:t>
            </a:r>
            <a:r>
              <a:rPr lang="en-US" sz="3200" dirty="0"/>
              <a:t> </a:t>
            </a:r>
            <a:r>
              <a:rPr lang="en-US" sz="3200" dirty="0" err="1"/>
              <a:t>mất</a:t>
            </a:r>
            <a:r>
              <a:rPr lang="en-US" sz="3200" dirty="0"/>
              <a:t> </a:t>
            </a:r>
            <a:r>
              <a:rPr lang="en-US" sz="3200" dirty="0" err="1"/>
              <a:t>ngày</a:t>
            </a:r>
            <a:r>
              <a:rPr lang="en-US" sz="3200" dirty="0"/>
              <a:t> </a:t>
            </a:r>
            <a:r>
              <a:rPr lang="en-US" sz="3200" dirty="0" err="1"/>
              <a:t>thi</a:t>
            </a:r>
            <a:r>
              <a:rPr lang="en-US" sz="3200" dirty="0"/>
              <a:t>.</a:t>
            </a:r>
            <a:br>
              <a:rPr lang="en-US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7065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1909" t="23272" r="-11909" b="2327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-61098">
            <a:off x="5879108" y="489861"/>
            <a:ext cx="12839007" cy="9280647"/>
          </a:xfrm>
          <a:prstGeom prst="rect">
            <a:avLst/>
          </a:prstGeom>
          <a:solidFill>
            <a:srgbClr val="EDECE7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3215950">
            <a:off x="-741416" y="594485"/>
            <a:ext cx="4984579" cy="483051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30592" y="734806"/>
            <a:ext cx="3761483" cy="1596399"/>
            <a:chOff x="2523" y="-391858"/>
            <a:chExt cx="5015311" cy="2128532"/>
          </a:xfrm>
        </p:grpSpPr>
        <p:sp>
          <p:nvSpPr>
            <p:cNvPr id="6" name="AutoShape 6"/>
            <p:cNvSpPr/>
            <p:nvPr/>
          </p:nvSpPr>
          <p:spPr>
            <a:xfrm rot="21586766">
              <a:off x="2523" y="-391858"/>
              <a:ext cx="4518120" cy="2128532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 rot="21586766">
              <a:off x="375336" y="-205862"/>
              <a:ext cx="4642498" cy="1675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26"/>
                </a:lnSpc>
              </a:pPr>
              <a:r>
                <a:rPr lang="en-US" sz="4478" spc="-44" dirty="0" err="1" smtClean="0">
                  <a:solidFill>
                    <a:srgbClr val="FFFFFF"/>
                  </a:solidFill>
                  <a:latin typeface="Playfair Display"/>
                </a:rPr>
                <a:t>i</a:t>
              </a:r>
              <a:r>
                <a:rPr lang="en-US" sz="4478" spc="-44" dirty="0" smtClean="0">
                  <a:solidFill>
                    <a:srgbClr val="FFFFFF"/>
                  </a:solidFill>
                  <a:latin typeface="Playfair Display"/>
                </a:rPr>
                <a:t>. </a:t>
              </a:r>
              <a:r>
                <a:rPr lang="en-US" sz="4478" spc="-44" dirty="0" err="1" smtClean="0">
                  <a:solidFill>
                    <a:srgbClr val="FFFFFF"/>
                  </a:solidFill>
                  <a:latin typeface="Playfair Display"/>
                </a:rPr>
                <a:t>Đồng</a:t>
              </a:r>
              <a:r>
                <a:rPr lang="en-US" sz="4478" spc="-44" dirty="0" smtClean="0">
                  <a:solidFill>
                    <a:srgbClr val="FFFFFF"/>
                  </a:solidFill>
                  <a:latin typeface="Playfair Display"/>
                </a:rPr>
                <a:t> </a:t>
              </a:r>
              <a:r>
                <a:rPr lang="en-US" sz="4478" spc="-44" dirty="0" err="1" smtClean="0">
                  <a:solidFill>
                    <a:srgbClr val="FFFFFF"/>
                  </a:solidFill>
                  <a:latin typeface="Playfair Display"/>
                </a:rPr>
                <a:t>hồ</a:t>
              </a:r>
              <a:r>
                <a:rPr lang="en-US" sz="4478" spc="-44" dirty="0" smtClean="0">
                  <a:solidFill>
                    <a:srgbClr val="FFFFFF"/>
                  </a:solidFill>
                  <a:latin typeface="Playfair Display"/>
                </a:rPr>
                <a:t> </a:t>
              </a:r>
              <a:r>
                <a:rPr lang="en-US" sz="4478" spc="-44" dirty="0" err="1" smtClean="0">
                  <a:solidFill>
                    <a:srgbClr val="FFFFFF"/>
                  </a:solidFill>
                  <a:latin typeface="Playfair Display"/>
                </a:rPr>
                <a:t>Pomodoro</a:t>
              </a:r>
              <a:endParaRPr lang="en-US" sz="4478" spc="-44" dirty="0">
                <a:solidFill>
                  <a:srgbClr val="FFFFFF"/>
                </a:solidFill>
                <a:latin typeface="Playfair Display"/>
              </a:endParaRP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28700" y="6603576"/>
            <a:ext cx="722173" cy="75177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052525" y="6603576"/>
            <a:ext cx="722173" cy="751774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 rot="-1550641">
            <a:off x="15871747" y="1027821"/>
            <a:ext cx="2652522" cy="3259152"/>
            <a:chOff x="0" y="0"/>
            <a:chExt cx="3536697" cy="4345536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 rot="465462">
              <a:off x="511415" y="165477"/>
              <a:ext cx="2693004" cy="355751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 rot="1990671">
              <a:off x="17083" y="2371468"/>
              <a:ext cx="3502531" cy="1105846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2467" y="1626870"/>
            <a:ext cx="10287000" cy="60579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248400" y="8267700"/>
            <a:ext cx="100910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</a:t>
            </a:r>
            <a:r>
              <a:rPr lang="en-US" sz="3200" dirty="0" err="1"/>
              <a:t>Đồng</a:t>
            </a:r>
            <a:r>
              <a:rPr lang="en-US" sz="3200" dirty="0"/>
              <a:t> </a:t>
            </a:r>
            <a:r>
              <a:rPr lang="en-US" sz="3200" dirty="0" err="1"/>
              <a:t>hồ</a:t>
            </a:r>
            <a:r>
              <a:rPr lang="en-US" sz="3200" dirty="0"/>
              <a:t> </a:t>
            </a:r>
            <a:r>
              <a:rPr lang="en-US" sz="3200" dirty="0" err="1"/>
              <a:t>có</a:t>
            </a:r>
            <a:r>
              <a:rPr lang="en-US" sz="3200" dirty="0"/>
              <a:t> </a:t>
            </a:r>
            <a:r>
              <a:rPr lang="en-US" sz="3200" dirty="0" err="1"/>
              <a:t>khả</a:t>
            </a:r>
            <a:r>
              <a:rPr lang="en-US" sz="3200" dirty="0"/>
              <a:t> </a:t>
            </a:r>
            <a:r>
              <a:rPr lang="en-US" sz="3200" dirty="0" err="1"/>
              <a:t>năng</a:t>
            </a:r>
            <a:r>
              <a:rPr lang="en-US" sz="3200" dirty="0"/>
              <a:t> </a:t>
            </a:r>
            <a:r>
              <a:rPr lang="en-US" sz="3200" dirty="0" err="1"/>
              <a:t>đếm</a:t>
            </a:r>
            <a:r>
              <a:rPr lang="en-US" sz="3200" dirty="0"/>
              <a:t> </a:t>
            </a:r>
            <a:r>
              <a:rPr lang="en-US" sz="3200" dirty="0" err="1"/>
              <a:t>ngược</a:t>
            </a:r>
            <a:r>
              <a:rPr lang="en-US" sz="3200" dirty="0"/>
              <a:t> </a:t>
            </a:r>
            <a:r>
              <a:rPr lang="en-US" sz="3200" dirty="0" err="1"/>
              <a:t>lại</a:t>
            </a:r>
            <a:r>
              <a:rPr lang="en-US" sz="3200" dirty="0"/>
              <a:t> </a:t>
            </a:r>
            <a:r>
              <a:rPr lang="en-US" sz="3200" dirty="0" err="1"/>
              <a:t>thời</a:t>
            </a:r>
            <a:r>
              <a:rPr lang="en-US" sz="3200" dirty="0"/>
              <a:t> </a:t>
            </a:r>
            <a:r>
              <a:rPr lang="en-US" sz="3200" dirty="0" err="1" smtClean="0"/>
              <a:t>gian</a:t>
            </a:r>
            <a:r>
              <a:rPr lang="en-US" sz="3200" dirty="0"/>
              <a:t> </a:t>
            </a:r>
            <a:r>
              <a:rPr lang="en-US" sz="3200" dirty="0" err="1"/>
              <a:t>giúp</a:t>
            </a:r>
            <a:r>
              <a:rPr lang="en-US" sz="3200" dirty="0"/>
              <a:t> </a:t>
            </a:r>
            <a:r>
              <a:rPr lang="en-US" sz="3200" dirty="0" err="1"/>
              <a:t>tăng</a:t>
            </a:r>
            <a:r>
              <a:rPr lang="en-US" sz="3200" dirty="0"/>
              <a:t> </a:t>
            </a:r>
            <a:r>
              <a:rPr lang="en-US" sz="3200" dirty="0" err="1"/>
              <a:t>hiệu</a:t>
            </a:r>
            <a:r>
              <a:rPr lang="en-US" sz="3200" dirty="0"/>
              <a:t> </a:t>
            </a:r>
            <a:r>
              <a:rPr lang="en-US" sz="3200" dirty="0" err="1"/>
              <a:t>suất</a:t>
            </a:r>
            <a:r>
              <a:rPr lang="en-US" sz="3200" dirty="0"/>
              <a:t> </a:t>
            </a:r>
            <a:r>
              <a:rPr lang="en-US" sz="3200" dirty="0" err="1"/>
              <a:t>làm</a:t>
            </a:r>
            <a:r>
              <a:rPr lang="en-US" sz="3200" dirty="0"/>
              <a:t> </a:t>
            </a:r>
            <a:r>
              <a:rPr lang="en-US" sz="3200" dirty="0" err="1"/>
              <a:t>việc</a:t>
            </a:r>
            <a:r>
              <a:rPr lang="en-US" sz="3200" dirty="0"/>
              <a:t> </a:t>
            </a:r>
            <a:r>
              <a:rPr lang="en-US" sz="3200" dirty="0" err="1"/>
              <a:t>với</a:t>
            </a:r>
            <a:r>
              <a:rPr lang="en-US" sz="3200" dirty="0"/>
              <a:t> </a:t>
            </a:r>
            <a:r>
              <a:rPr lang="en-US" sz="3200" dirty="0" err="1"/>
              <a:t>chu</a:t>
            </a:r>
            <a:r>
              <a:rPr lang="en-US" sz="3200" dirty="0"/>
              <a:t> </a:t>
            </a:r>
            <a:r>
              <a:rPr lang="en-US" sz="3200" dirty="0" err="1"/>
              <a:t>kỳ</a:t>
            </a:r>
            <a:r>
              <a:rPr lang="en-US" sz="3200" dirty="0"/>
              <a:t> </a:t>
            </a:r>
            <a:r>
              <a:rPr lang="en-US" sz="3200" dirty="0" err="1"/>
              <a:t>làm</a:t>
            </a:r>
            <a:r>
              <a:rPr lang="en-US" sz="3200" dirty="0"/>
              <a:t>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nghỉ</a:t>
            </a:r>
            <a:r>
              <a:rPr lang="en-US" sz="3200" dirty="0"/>
              <a:t> </a:t>
            </a:r>
            <a:r>
              <a:rPr lang="en-US" sz="3200" dirty="0" err="1"/>
              <a:t>khoa</a:t>
            </a:r>
            <a:r>
              <a:rPr lang="en-US" sz="3200" dirty="0"/>
              <a:t> </a:t>
            </a:r>
            <a:r>
              <a:rPr lang="en-US" sz="3200" dirty="0" err="1"/>
              <a:t>học</a:t>
            </a:r>
            <a:r>
              <a:rPr lang="en-US" sz="3200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1909" t="23272" r="-11909" b="2327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-61098">
            <a:off x="-430613" y="545933"/>
            <a:ext cx="19149227" cy="9280647"/>
          </a:xfrm>
          <a:prstGeom prst="rect">
            <a:avLst/>
          </a:prstGeom>
          <a:solidFill>
            <a:srgbClr val="EDECE7"/>
          </a:solidFill>
        </p:spPr>
      </p:sp>
      <p:grpSp>
        <p:nvGrpSpPr>
          <p:cNvPr id="6" name="Group 6"/>
          <p:cNvGrpSpPr/>
          <p:nvPr/>
        </p:nvGrpSpPr>
        <p:grpSpPr>
          <a:xfrm>
            <a:off x="3962396" y="3381043"/>
            <a:ext cx="12251271" cy="5158490"/>
            <a:chOff x="-546639" y="-681275"/>
            <a:chExt cx="16335027" cy="6877986"/>
          </a:xfrm>
        </p:grpSpPr>
        <p:sp>
          <p:nvSpPr>
            <p:cNvPr id="7" name="AutoShape 7"/>
            <p:cNvSpPr/>
            <p:nvPr/>
          </p:nvSpPr>
          <p:spPr>
            <a:xfrm rot="21533654">
              <a:off x="-273966" y="5285658"/>
              <a:ext cx="6627959" cy="911053"/>
            </a:xfrm>
            <a:prstGeom prst="rect">
              <a:avLst/>
            </a:prstGeom>
            <a:solidFill>
              <a:srgbClr val="000000"/>
            </a:solidFill>
          </p:spPr>
        </p: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903222">
              <a:off x="8210509" y="2588306"/>
              <a:ext cx="3862802" cy="1219594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 rot="21503756">
              <a:off x="357955" y="5619050"/>
              <a:ext cx="6281695" cy="459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14"/>
                </a:lnSpc>
              </a:pPr>
              <a:r>
                <a:rPr lang="en-US" sz="2261" dirty="0" err="1">
                  <a:solidFill>
                    <a:srgbClr val="FFFFFF"/>
                  </a:solidFill>
                  <a:latin typeface="Roboto Mono Regular"/>
                </a:rPr>
                <a:t>Chúc</a:t>
              </a:r>
              <a:r>
                <a:rPr lang="en-US" sz="2261" dirty="0">
                  <a:solidFill>
                    <a:srgbClr val="FFFFFF"/>
                  </a:solidFill>
                  <a:latin typeface="Roboto Mono Regular"/>
                </a:rPr>
                <a:t> </a:t>
              </a:r>
              <a:r>
                <a:rPr lang="en-US" sz="2261" dirty="0" err="1">
                  <a:solidFill>
                    <a:srgbClr val="FFFFFF"/>
                  </a:solidFill>
                  <a:latin typeface="Roboto Mono Regular"/>
                </a:rPr>
                <a:t>bạn</a:t>
              </a:r>
              <a:r>
                <a:rPr lang="en-US" sz="2261" dirty="0">
                  <a:solidFill>
                    <a:srgbClr val="FFFFFF"/>
                  </a:solidFill>
                  <a:latin typeface="Roboto Mono Regular"/>
                </a:rPr>
                <a:t> </a:t>
              </a:r>
              <a:r>
                <a:rPr lang="en-US" sz="2261" dirty="0" err="1">
                  <a:solidFill>
                    <a:srgbClr val="FFFFFF"/>
                  </a:solidFill>
                  <a:latin typeface="Roboto Mono Regular"/>
                </a:rPr>
                <a:t>một</a:t>
              </a:r>
              <a:r>
                <a:rPr lang="en-US" sz="2261" dirty="0">
                  <a:solidFill>
                    <a:srgbClr val="FFFFFF"/>
                  </a:solidFill>
                  <a:latin typeface="Roboto Mono Regular"/>
                </a:rPr>
                <a:t> </a:t>
              </a:r>
              <a:r>
                <a:rPr lang="en-US" sz="2261" dirty="0" err="1">
                  <a:solidFill>
                    <a:srgbClr val="FFFFFF"/>
                  </a:solidFill>
                  <a:latin typeface="Roboto Mono Regular"/>
                </a:rPr>
                <a:t>ngày</a:t>
              </a:r>
              <a:r>
                <a:rPr lang="en-US" sz="2261" dirty="0">
                  <a:solidFill>
                    <a:srgbClr val="FFFFFF"/>
                  </a:solidFill>
                  <a:latin typeface="Roboto Mono Regular"/>
                </a:rPr>
                <a:t> </a:t>
              </a:r>
              <a:r>
                <a:rPr lang="en-US" sz="2261" dirty="0" err="1">
                  <a:solidFill>
                    <a:srgbClr val="FFFFFF"/>
                  </a:solidFill>
                  <a:latin typeface="Roboto Mono Regular"/>
                </a:rPr>
                <a:t>tốt</a:t>
              </a:r>
              <a:r>
                <a:rPr lang="en-US" sz="2261" dirty="0">
                  <a:solidFill>
                    <a:srgbClr val="FFFFFF"/>
                  </a:solidFill>
                  <a:latin typeface="Roboto Mono Regular"/>
                </a:rPr>
                <a:t> </a:t>
              </a:r>
              <a:r>
                <a:rPr lang="en-US" sz="2261" dirty="0" err="1">
                  <a:solidFill>
                    <a:srgbClr val="FFFFFF"/>
                  </a:solidFill>
                  <a:latin typeface="Roboto Mono Regular"/>
                </a:rPr>
                <a:t>lành</a:t>
              </a:r>
              <a:r>
                <a:rPr lang="en-US" sz="2261" dirty="0">
                  <a:solidFill>
                    <a:srgbClr val="FFFFFF"/>
                  </a:solidFill>
                  <a:latin typeface="Roboto Mono Regular"/>
                </a:rPr>
                <a:t>.</a:t>
              </a:r>
            </a:p>
          </p:txBody>
        </p:sp>
        <p:sp>
          <p:nvSpPr>
            <p:cNvPr id="10" name="AutoShape 10"/>
            <p:cNvSpPr/>
            <p:nvPr/>
          </p:nvSpPr>
          <p:spPr>
            <a:xfrm rot="271">
              <a:off x="-282283" y="-681275"/>
              <a:ext cx="12740467" cy="3576038"/>
            </a:xfrm>
            <a:prstGeom prst="rect">
              <a:avLst/>
            </a:prstGeom>
            <a:solidFill>
              <a:srgbClr val="000000"/>
            </a:solidFill>
          </p:spPr>
        </p: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2700000">
              <a:off x="11681191" y="739305"/>
              <a:ext cx="3539126" cy="4675268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 rot="271">
              <a:off x="-546639" y="-434742"/>
              <a:ext cx="13614406" cy="33171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9711"/>
                </a:lnSpc>
              </a:pPr>
              <a:r>
                <a:rPr lang="en-US" sz="8828" spc="-88" dirty="0" err="1">
                  <a:solidFill>
                    <a:srgbClr val="FFFFFF"/>
                  </a:solidFill>
                  <a:latin typeface="Playfair Display"/>
                </a:rPr>
                <a:t>Cảm</a:t>
              </a:r>
              <a:r>
                <a:rPr lang="en-US" sz="8828" spc="-88" dirty="0">
                  <a:solidFill>
                    <a:srgbClr val="FFFFFF"/>
                  </a:solidFill>
                  <a:latin typeface="Playfair Display"/>
                </a:rPr>
                <a:t> </a:t>
              </a:r>
              <a:r>
                <a:rPr lang="en-US" sz="8828" spc="-88" dirty="0" err="1" smtClean="0">
                  <a:solidFill>
                    <a:srgbClr val="FFFFFF"/>
                  </a:solidFill>
                  <a:latin typeface="Playfair Display"/>
                </a:rPr>
                <a:t>ơn</a:t>
              </a:r>
              <a:r>
                <a:rPr lang="en-US" sz="8828" spc="-88" dirty="0">
                  <a:solidFill>
                    <a:srgbClr val="FFFFFF"/>
                  </a:solidFill>
                  <a:latin typeface="Playfair Display"/>
                </a:rPr>
                <a:t> </a:t>
              </a:r>
              <a:r>
                <a:rPr lang="en-US" sz="8828" spc="-88" dirty="0" err="1" smtClean="0">
                  <a:solidFill>
                    <a:srgbClr val="FFFFFF"/>
                  </a:solidFill>
                  <a:latin typeface="Playfair Display"/>
                </a:rPr>
                <a:t>cô</a:t>
              </a:r>
              <a:r>
                <a:rPr lang="en-US" sz="8828" spc="-88" dirty="0" smtClean="0">
                  <a:solidFill>
                    <a:srgbClr val="FFFFFF"/>
                  </a:solidFill>
                  <a:latin typeface="Playfair Display"/>
                </a:rPr>
                <a:t> </a:t>
              </a:r>
              <a:r>
                <a:rPr lang="en-US" sz="8828" spc="-88" dirty="0" err="1" smtClean="0">
                  <a:solidFill>
                    <a:srgbClr val="FFFFFF"/>
                  </a:solidFill>
                  <a:latin typeface="Playfair Display"/>
                </a:rPr>
                <a:t>và</a:t>
              </a:r>
              <a:r>
                <a:rPr lang="en-US" sz="8828" spc="-88" dirty="0" smtClean="0">
                  <a:solidFill>
                    <a:srgbClr val="FFFFFF"/>
                  </a:solidFill>
                  <a:latin typeface="Playfair Display"/>
                </a:rPr>
                <a:t> </a:t>
              </a:r>
              <a:r>
                <a:rPr lang="en-US" sz="8828" spc="-88" dirty="0" err="1" smtClean="0">
                  <a:solidFill>
                    <a:srgbClr val="FFFFFF"/>
                  </a:solidFill>
                  <a:latin typeface="Playfair Display"/>
                </a:rPr>
                <a:t>các</a:t>
              </a:r>
              <a:r>
                <a:rPr lang="en-US" sz="8828" spc="-88" dirty="0" smtClean="0">
                  <a:solidFill>
                    <a:srgbClr val="FFFFFF"/>
                  </a:solidFill>
                  <a:latin typeface="Playfair Display"/>
                </a:rPr>
                <a:t> </a:t>
              </a:r>
              <a:r>
                <a:rPr lang="en-US" sz="8828" spc="-88" dirty="0" err="1" smtClean="0">
                  <a:solidFill>
                    <a:srgbClr val="FFFFFF"/>
                  </a:solidFill>
                  <a:latin typeface="Playfair Display"/>
                </a:rPr>
                <a:t>bạn</a:t>
              </a:r>
              <a:r>
                <a:rPr lang="en-US" sz="8828" spc="-88" dirty="0" smtClean="0">
                  <a:solidFill>
                    <a:srgbClr val="FFFFFF"/>
                  </a:solidFill>
                  <a:latin typeface="Playfair Display"/>
                </a:rPr>
                <a:t> </a:t>
              </a:r>
              <a:r>
                <a:rPr lang="en-US" sz="8828" spc="-88" dirty="0" err="1" smtClean="0">
                  <a:solidFill>
                    <a:srgbClr val="FFFFFF"/>
                  </a:solidFill>
                  <a:latin typeface="Playfair Display"/>
                </a:rPr>
                <a:t>đã</a:t>
              </a:r>
              <a:r>
                <a:rPr lang="en-US" sz="8828" spc="-88" dirty="0" smtClean="0">
                  <a:solidFill>
                    <a:srgbClr val="FFFFFF"/>
                  </a:solidFill>
                  <a:latin typeface="Playfair Display"/>
                </a:rPr>
                <a:t> </a:t>
              </a:r>
              <a:r>
                <a:rPr lang="en-US" sz="8828" spc="-88" dirty="0" err="1" smtClean="0">
                  <a:solidFill>
                    <a:srgbClr val="FFFFFF"/>
                  </a:solidFill>
                  <a:latin typeface="Playfair Display"/>
                </a:rPr>
                <a:t>lắng</a:t>
              </a:r>
              <a:r>
                <a:rPr lang="en-US" sz="8828" spc="-88" dirty="0" smtClean="0">
                  <a:solidFill>
                    <a:srgbClr val="FFFFFF"/>
                  </a:solidFill>
                  <a:latin typeface="Playfair Display"/>
                </a:rPr>
                <a:t> </a:t>
              </a:r>
              <a:r>
                <a:rPr lang="en-US" sz="8828" spc="-88" dirty="0" err="1" smtClean="0">
                  <a:solidFill>
                    <a:srgbClr val="FFFFFF"/>
                  </a:solidFill>
                  <a:latin typeface="Playfair Display"/>
                </a:rPr>
                <a:t>nghe</a:t>
              </a:r>
              <a:endParaRPr lang="en-US" sz="8828" spc="-88" dirty="0">
                <a:solidFill>
                  <a:srgbClr val="FFFFFF"/>
                </a:solidFill>
                <a:latin typeface="Playfair Display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-11909" t="23272" r="-11909" b="2327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-61098">
            <a:off x="-345222" y="525342"/>
            <a:ext cx="19149227" cy="9280647"/>
          </a:xfrm>
          <a:prstGeom prst="rect">
            <a:avLst/>
          </a:prstGeom>
          <a:solidFill>
            <a:srgbClr val="EDECE7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2883171">
            <a:off x="15726144" y="2966550"/>
            <a:ext cx="2674377" cy="328566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830386" y="6056538"/>
            <a:ext cx="4602215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3200" u="none" dirty="0" err="1">
                <a:solidFill>
                  <a:srgbClr val="000000"/>
                </a:solidFill>
                <a:latin typeface="Public Sans"/>
              </a:rPr>
              <a:t>Giới</a:t>
            </a:r>
            <a:r>
              <a:rPr lang="en-US" sz="3200" u="none" dirty="0">
                <a:solidFill>
                  <a:srgbClr val="000000"/>
                </a:solidFill>
                <a:latin typeface="Public Sans"/>
              </a:rPr>
              <a:t> </a:t>
            </a:r>
            <a:r>
              <a:rPr lang="en-US" sz="3200" u="none" dirty="0" err="1">
                <a:solidFill>
                  <a:srgbClr val="000000"/>
                </a:solidFill>
                <a:latin typeface="Public Sans"/>
              </a:rPr>
              <a:t>thiệu</a:t>
            </a:r>
            <a:r>
              <a:rPr lang="en-US" sz="3200" u="none" dirty="0">
                <a:solidFill>
                  <a:srgbClr val="000000"/>
                </a:solidFill>
                <a:latin typeface="Public Sans"/>
              </a:rPr>
              <a:t> </a:t>
            </a:r>
            <a:r>
              <a:rPr lang="en-US" sz="3200" dirty="0" err="1" smtClean="0">
                <a:solidFill>
                  <a:srgbClr val="000000"/>
                </a:solidFill>
                <a:latin typeface="Public Sans"/>
              </a:rPr>
              <a:t>chung</a:t>
            </a:r>
            <a:endParaRPr lang="en-US" sz="3200" u="none" dirty="0">
              <a:solidFill>
                <a:srgbClr val="000000"/>
              </a:solidFill>
              <a:latin typeface="Public Sans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rot="-10276163">
            <a:off x="3286789" y="5705049"/>
            <a:ext cx="1143036" cy="1093158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505973" y="5877101"/>
            <a:ext cx="857543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595"/>
              </a:lnSpc>
              <a:spcBef>
                <a:spcPct val="0"/>
              </a:spcBef>
            </a:pPr>
            <a:r>
              <a:rPr lang="en-US" sz="3282" dirty="0">
                <a:solidFill>
                  <a:srgbClr val="FFFFFF"/>
                </a:solidFill>
                <a:latin typeface="Playfair Display Bold"/>
              </a:rPr>
              <a:t>1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286311" y="2841955"/>
            <a:ext cx="9135464" cy="921847"/>
            <a:chOff x="7103" y="45140"/>
            <a:chExt cx="7841793" cy="1229129"/>
          </a:xfrm>
        </p:grpSpPr>
        <p:sp>
          <p:nvSpPr>
            <p:cNvPr id="11" name="AutoShape 11"/>
            <p:cNvSpPr/>
            <p:nvPr/>
          </p:nvSpPr>
          <p:spPr>
            <a:xfrm rot="21557927">
              <a:off x="7103" y="45140"/>
              <a:ext cx="7715757" cy="122912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375529" y="144772"/>
              <a:ext cx="7473367" cy="9404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5533"/>
                </a:lnSpc>
                <a:spcBef>
                  <a:spcPct val="0"/>
                </a:spcBef>
              </a:pPr>
              <a:r>
                <a:rPr lang="en-US" sz="3952" dirty="0" err="1" smtClean="0">
                  <a:solidFill>
                    <a:srgbClr val="FFFFFF"/>
                  </a:solidFill>
                  <a:latin typeface="Playfair Display"/>
                </a:rPr>
                <a:t>Hệ</a:t>
              </a:r>
              <a:r>
                <a:rPr lang="en-US" sz="3952" dirty="0" smtClean="0">
                  <a:solidFill>
                    <a:srgbClr val="FFFFFF"/>
                  </a:solidFill>
                  <a:latin typeface="Playfair Display"/>
                </a:rPr>
                <a:t> </a:t>
              </a:r>
              <a:r>
                <a:rPr lang="en-US" sz="3952" dirty="0" err="1" smtClean="0">
                  <a:solidFill>
                    <a:srgbClr val="FFFFFF"/>
                  </a:solidFill>
                  <a:latin typeface="Playfair Display"/>
                </a:rPr>
                <a:t>thống</a:t>
              </a:r>
              <a:r>
                <a:rPr lang="en-US" sz="3952" dirty="0" smtClean="0">
                  <a:solidFill>
                    <a:srgbClr val="FFFFFF"/>
                  </a:solidFill>
                  <a:latin typeface="Playfair Display"/>
                </a:rPr>
                <a:t> </a:t>
              </a:r>
              <a:r>
                <a:rPr lang="en-US" sz="3952" dirty="0" err="1" smtClean="0">
                  <a:solidFill>
                    <a:srgbClr val="FFFFFF"/>
                  </a:solidFill>
                  <a:latin typeface="Playfair Display"/>
                </a:rPr>
                <a:t>quản</a:t>
              </a:r>
              <a:r>
                <a:rPr lang="en-US" sz="3952" dirty="0" smtClean="0">
                  <a:solidFill>
                    <a:srgbClr val="FFFFFF"/>
                  </a:solidFill>
                  <a:latin typeface="Playfair Display"/>
                </a:rPr>
                <a:t> </a:t>
              </a:r>
              <a:r>
                <a:rPr lang="en-US" sz="3952" dirty="0" err="1" smtClean="0">
                  <a:solidFill>
                    <a:srgbClr val="FFFFFF"/>
                  </a:solidFill>
                  <a:latin typeface="Playfair Display"/>
                </a:rPr>
                <a:t>lí</a:t>
              </a:r>
              <a:r>
                <a:rPr lang="en-US" sz="3952" dirty="0" smtClean="0">
                  <a:solidFill>
                    <a:srgbClr val="FFFFFF"/>
                  </a:solidFill>
                  <a:latin typeface="Playfair Display"/>
                </a:rPr>
                <a:t> </a:t>
              </a:r>
              <a:r>
                <a:rPr lang="en-US" sz="3952" dirty="0" err="1" smtClean="0">
                  <a:solidFill>
                    <a:srgbClr val="FFFFFF"/>
                  </a:solidFill>
                  <a:latin typeface="Playfair Display"/>
                </a:rPr>
                <a:t>học</a:t>
              </a:r>
              <a:r>
                <a:rPr lang="en-US" sz="3952" dirty="0" smtClean="0">
                  <a:solidFill>
                    <a:srgbClr val="FFFFFF"/>
                  </a:solidFill>
                  <a:latin typeface="Playfair Display"/>
                </a:rPr>
                <a:t> </a:t>
              </a:r>
              <a:r>
                <a:rPr lang="en-US" sz="3952" dirty="0" err="1" smtClean="0">
                  <a:solidFill>
                    <a:srgbClr val="FFFFFF"/>
                  </a:solidFill>
                  <a:latin typeface="Playfair Display"/>
                </a:rPr>
                <a:t>tập</a:t>
              </a:r>
              <a:r>
                <a:rPr lang="en-US" sz="3952" dirty="0" smtClean="0">
                  <a:solidFill>
                    <a:srgbClr val="FFFFFF"/>
                  </a:solidFill>
                  <a:latin typeface="Playfair Display"/>
                </a:rPr>
                <a:t> </a:t>
              </a:r>
              <a:r>
                <a:rPr lang="en-US" sz="3952" dirty="0" err="1" smtClean="0">
                  <a:solidFill>
                    <a:srgbClr val="FFFFFF"/>
                  </a:solidFill>
                  <a:latin typeface="Playfair Display"/>
                </a:rPr>
                <a:t>cá</a:t>
              </a:r>
              <a:r>
                <a:rPr lang="en-US" sz="3952" dirty="0" smtClean="0">
                  <a:solidFill>
                    <a:srgbClr val="FFFFFF"/>
                  </a:solidFill>
                  <a:latin typeface="Playfair Display"/>
                </a:rPr>
                <a:t> </a:t>
              </a:r>
              <a:r>
                <a:rPr lang="en-US" sz="3952" dirty="0" err="1" smtClean="0">
                  <a:solidFill>
                    <a:srgbClr val="FFFFFF"/>
                  </a:solidFill>
                  <a:latin typeface="Playfair Display"/>
                </a:rPr>
                <a:t>nhân</a:t>
              </a:r>
              <a:endParaRPr lang="en-US" sz="3952" dirty="0">
                <a:solidFill>
                  <a:srgbClr val="FFFFFF"/>
                </a:solidFill>
                <a:latin typeface="Playfair Display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086777" y="5702448"/>
            <a:ext cx="5795689" cy="939209"/>
            <a:chOff x="46813" y="-39814"/>
            <a:chExt cx="7727585" cy="1252280"/>
          </a:xfrm>
        </p:grpSpPr>
        <p:sp>
          <p:nvSpPr>
            <p:cNvPr id="14" name="TextBox 14"/>
            <p:cNvSpPr txBox="1"/>
            <p:nvPr/>
          </p:nvSpPr>
          <p:spPr>
            <a:xfrm>
              <a:off x="1638111" y="432307"/>
              <a:ext cx="6136287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3200" dirty="0" err="1" smtClean="0">
                  <a:solidFill>
                    <a:srgbClr val="000000"/>
                  </a:solidFill>
                  <a:latin typeface="Public Sans"/>
                </a:rPr>
                <a:t>Phân</a:t>
              </a:r>
              <a:r>
                <a:rPr lang="en-US" sz="3200" dirty="0" smtClean="0">
                  <a:solidFill>
                    <a:srgbClr val="000000"/>
                  </a:solidFill>
                  <a:latin typeface="Public Sans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Public Sans"/>
                </a:rPr>
                <a:t>tích</a:t>
              </a:r>
              <a:r>
                <a:rPr lang="en-US" sz="3200" dirty="0" smtClean="0">
                  <a:solidFill>
                    <a:srgbClr val="000000"/>
                  </a:solidFill>
                  <a:latin typeface="Public Sans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Public Sans"/>
                </a:rPr>
                <a:t>ứng</a:t>
              </a:r>
              <a:r>
                <a:rPr lang="en-US" sz="3200" dirty="0" smtClean="0">
                  <a:solidFill>
                    <a:srgbClr val="000000"/>
                  </a:solidFill>
                  <a:latin typeface="Public Sans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Public Sans"/>
                </a:rPr>
                <a:t>dụng</a:t>
              </a:r>
              <a:endParaRPr lang="en-US" sz="3200" dirty="0">
                <a:solidFill>
                  <a:srgbClr val="000000"/>
                </a:solidFill>
                <a:latin typeface="Public Sans"/>
              </a:endParaRPr>
            </a:p>
          </p:txBody>
        </p: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 rot="11323837" flipH="1" flipV="1">
              <a:off x="46813" y="-39814"/>
              <a:ext cx="1309420" cy="1252280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299451" y="1"/>
              <a:ext cx="790744" cy="7865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595"/>
                </a:lnSpc>
                <a:spcBef>
                  <a:spcPct val="0"/>
                </a:spcBef>
              </a:pPr>
              <a:r>
                <a:rPr lang="en-US" sz="3282" dirty="0">
                  <a:solidFill>
                    <a:srgbClr val="FFFFFF"/>
                  </a:solidFill>
                  <a:latin typeface="Playfair Display Bold"/>
                </a:rPr>
                <a:t>2</a:t>
              </a:r>
            </a:p>
          </p:txBody>
        </p:sp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-4896873">
            <a:off x="16687315" y="4751180"/>
            <a:ext cx="2897102" cy="914695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 rot="3215950">
            <a:off x="-1350781" y="6352818"/>
            <a:ext cx="4456085" cy="4318351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 rot="3215950">
            <a:off x="9517976" y="-1660105"/>
            <a:ext cx="4456085" cy="43183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1909" t="23272" r="-11909" b="2327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-61098">
            <a:off x="-430613" y="545933"/>
            <a:ext cx="19149227" cy="9280647"/>
          </a:xfrm>
          <a:prstGeom prst="rect">
            <a:avLst/>
          </a:prstGeom>
          <a:solidFill>
            <a:srgbClr val="EDECE7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-9082375">
            <a:off x="-494566" y="672900"/>
            <a:ext cx="4456085" cy="4318351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 rot="-105897">
            <a:off x="5329014" y="567904"/>
            <a:ext cx="12565315" cy="8880001"/>
            <a:chOff x="60475" y="21067"/>
            <a:chExt cx="4712622" cy="4731007"/>
          </a:xfrm>
        </p:grpSpPr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 rot="-90744">
              <a:off x="60475" y="107260"/>
              <a:ext cx="4712622" cy="4644814"/>
            </a:xfrm>
            <a:prstGeom prst="rect">
              <a:avLst/>
            </a:prstGeom>
          </p:spPr>
        </p:pic>
        <p:sp>
          <p:nvSpPr>
            <p:cNvPr id="28" name="TextBox 28"/>
            <p:cNvSpPr txBox="1"/>
            <p:nvPr/>
          </p:nvSpPr>
          <p:spPr>
            <a:xfrm>
              <a:off x="749389" y="2669630"/>
              <a:ext cx="3428783" cy="3259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980"/>
                </a:lnSpc>
                <a:spcBef>
                  <a:spcPct val="0"/>
                </a:spcBef>
              </a:pPr>
              <a:r>
                <a:rPr lang="en-US" sz="1650" u="none" dirty="0" smtClean="0">
                  <a:solidFill>
                    <a:srgbClr val="000000"/>
                  </a:solidFill>
                  <a:latin typeface="Roboto Mono Regular"/>
                </a:rPr>
                <a:t>- </a:t>
              </a:r>
              <a:endParaRPr lang="en-US" sz="1650" u="none" dirty="0">
                <a:solidFill>
                  <a:srgbClr val="000000"/>
                </a:solidFill>
                <a:latin typeface="Roboto Mono Regular"/>
              </a:endParaRPr>
            </a:p>
          </p:txBody>
        </p:sp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 rot="-77941">
              <a:off x="1484861" y="21067"/>
              <a:ext cx="1863850" cy="465186"/>
            </a:xfrm>
            <a:prstGeom prst="rect">
              <a:avLst/>
            </a:prstGeom>
          </p:spPr>
        </p:pic>
      </p:grpSp>
      <p:sp>
        <p:nvSpPr>
          <p:cNvPr id="39" name="AutoShape 39"/>
          <p:cNvSpPr/>
          <p:nvPr/>
        </p:nvSpPr>
        <p:spPr>
          <a:xfrm rot="-66346">
            <a:off x="758502" y="4148886"/>
            <a:ext cx="4732942" cy="1037468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40" name="TextBox 40"/>
          <p:cNvSpPr txBox="1"/>
          <p:nvPr/>
        </p:nvSpPr>
        <p:spPr>
          <a:xfrm>
            <a:off x="995938" y="4222782"/>
            <a:ext cx="4328048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200" dirty="0" smtClean="0">
                <a:solidFill>
                  <a:srgbClr val="FFFFFF"/>
                </a:solidFill>
                <a:latin typeface="Roboto Mono Regular"/>
              </a:rPr>
              <a:t>1.1. </a:t>
            </a:r>
            <a:r>
              <a:rPr lang="en-US" sz="3200" dirty="0" err="1" smtClean="0">
                <a:solidFill>
                  <a:srgbClr val="FFFFFF"/>
                </a:solidFill>
                <a:latin typeface="Roboto Mono Regular"/>
              </a:rPr>
              <a:t>Giới</a:t>
            </a:r>
            <a:r>
              <a:rPr lang="en-US" sz="3200" dirty="0" smtClean="0">
                <a:solidFill>
                  <a:srgbClr val="FFFFFF"/>
                </a:solidFill>
                <a:latin typeface="Roboto Mono Regular"/>
              </a:rPr>
              <a:t> </a:t>
            </a:r>
            <a:r>
              <a:rPr lang="en-US" sz="3200" dirty="0" err="1" smtClean="0">
                <a:solidFill>
                  <a:srgbClr val="FFFFFF"/>
                </a:solidFill>
                <a:latin typeface="Roboto Mono Regular"/>
              </a:rPr>
              <a:t>thiệu</a:t>
            </a:r>
            <a:r>
              <a:rPr lang="en-US" sz="3200" dirty="0" smtClean="0">
                <a:solidFill>
                  <a:srgbClr val="FFFFFF"/>
                </a:solidFill>
                <a:latin typeface="Roboto Mono Regular"/>
              </a:rPr>
              <a:t> </a:t>
            </a:r>
            <a:r>
              <a:rPr lang="en-US" sz="3200" dirty="0" err="1" smtClean="0">
                <a:solidFill>
                  <a:srgbClr val="FFFFFF"/>
                </a:solidFill>
                <a:latin typeface="Roboto Mono Regular"/>
              </a:rPr>
              <a:t>về</a:t>
            </a:r>
            <a:r>
              <a:rPr lang="en-US" sz="3200" dirty="0" smtClean="0">
                <a:solidFill>
                  <a:srgbClr val="FFFFFF"/>
                </a:solidFill>
                <a:latin typeface="Roboto Mono Regular"/>
              </a:rPr>
              <a:t> </a:t>
            </a:r>
            <a:r>
              <a:rPr lang="en-US" sz="3200" dirty="0" err="1" smtClean="0">
                <a:solidFill>
                  <a:srgbClr val="FFFFFF"/>
                </a:solidFill>
                <a:latin typeface="Roboto Mono Regular"/>
              </a:rPr>
              <a:t>chủ</a:t>
            </a:r>
            <a:r>
              <a:rPr lang="en-US" sz="3200" dirty="0" smtClean="0">
                <a:solidFill>
                  <a:srgbClr val="FFFFFF"/>
                </a:solidFill>
                <a:latin typeface="Roboto Mono Regular"/>
              </a:rPr>
              <a:t> </a:t>
            </a:r>
            <a:r>
              <a:rPr lang="en-US" sz="3200" dirty="0" err="1" smtClean="0">
                <a:solidFill>
                  <a:srgbClr val="FFFFFF"/>
                </a:solidFill>
                <a:latin typeface="Roboto Mono Regular"/>
              </a:rPr>
              <a:t>đề</a:t>
            </a:r>
            <a:endParaRPr lang="en-US" sz="3200" dirty="0">
              <a:solidFill>
                <a:srgbClr val="FFFFFF"/>
              </a:solidFill>
              <a:latin typeface="Roboto Mono Regular"/>
            </a:endParaRP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2112215">
            <a:off x="14789126" y="8125552"/>
            <a:ext cx="2955184" cy="3630654"/>
          </a:xfrm>
          <a:prstGeom prst="rect">
            <a:avLst/>
          </a:prstGeom>
        </p:spPr>
      </p:pic>
      <p:sp>
        <p:nvSpPr>
          <p:cNvPr id="42" name="AutoShape 42"/>
          <p:cNvSpPr/>
          <p:nvPr/>
        </p:nvSpPr>
        <p:spPr>
          <a:xfrm rot="-167779">
            <a:off x="301613" y="2337411"/>
            <a:ext cx="3940611" cy="1423101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43" name="AutoShape 43"/>
          <p:cNvSpPr/>
          <p:nvPr/>
        </p:nvSpPr>
        <p:spPr>
          <a:xfrm rot="82336">
            <a:off x="924659" y="950364"/>
            <a:ext cx="3250018" cy="915764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44" name="Group 44"/>
          <p:cNvGrpSpPr/>
          <p:nvPr/>
        </p:nvGrpSpPr>
        <p:grpSpPr>
          <a:xfrm>
            <a:off x="3781401" y="2215644"/>
            <a:ext cx="1884459" cy="2315434"/>
            <a:chOff x="0" y="0"/>
            <a:chExt cx="2512612" cy="3087245"/>
          </a:xfrm>
        </p:grpSpPr>
        <p:pic>
          <p:nvPicPr>
            <p:cNvPr id="45" name="Picture 45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 rot="465462">
              <a:off x="363330" y="117562"/>
              <a:ext cx="1913219" cy="2527405"/>
            </a:xfrm>
            <a:prstGeom prst="rect">
              <a:avLst/>
            </a:prstGeom>
          </p:spPr>
        </p:pic>
        <p:pic>
          <p:nvPicPr>
            <p:cNvPr id="46" name="Picture 46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 rot="1990671">
              <a:off x="12136" y="1684787"/>
              <a:ext cx="2488339" cy="785638"/>
            </a:xfrm>
            <a:prstGeom prst="rect">
              <a:avLst/>
            </a:prstGeom>
          </p:spPr>
        </p:pic>
      </p:grpSp>
      <p:sp>
        <p:nvSpPr>
          <p:cNvPr id="47" name="TextBox 47"/>
          <p:cNvSpPr txBox="1"/>
          <p:nvPr/>
        </p:nvSpPr>
        <p:spPr>
          <a:xfrm rot="-167779">
            <a:off x="-149580" y="2346609"/>
            <a:ext cx="4570555" cy="1461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10"/>
              </a:lnSpc>
            </a:pPr>
            <a:r>
              <a:rPr lang="en-US" sz="5191" spc="-51" dirty="0" err="1" smtClean="0">
                <a:solidFill>
                  <a:srgbClr val="FFFFFF"/>
                </a:solidFill>
                <a:latin typeface="Playfair Display"/>
              </a:rPr>
              <a:t>Giới</a:t>
            </a:r>
            <a:r>
              <a:rPr lang="en-US" sz="5191" spc="-51" dirty="0" smtClean="0">
                <a:solidFill>
                  <a:srgbClr val="FFFFFF"/>
                </a:solidFill>
                <a:latin typeface="Playfair Display"/>
              </a:rPr>
              <a:t>  </a:t>
            </a:r>
            <a:r>
              <a:rPr lang="en-US" sz="5191" spc="-51" dirty="0" err="1" smtClean="0">
                <a:solidFill>
                  <a:srgbClr val="FFFFFF"/>
                </a:solidFill>
                <a:latin typeface="Playfair Display"/>
              </a:rPr>
              <a:t>thiệu</a:t>
            </a:r>
            <a:r>
              <a:rPr lang="en-US" sz="5191" spc="-51" dirty="0" smtClean="0">
                <a:solidFill>
                  <a:srgbClr val="FFFFFF"/>
                </a:solidFill>
                <a:latin typeface="Playfair Display"/>
              </a:rPr>
              <a:t> </a:t>
            </a:r>
            <a:r>
              <a:rPr lang="en-US" sz="5191" spc="-51" dirty="0" err="1" smtClean="0">
                <a:solidFill>
                  <a:srgbClr val="FFFFFF"/>
                </a:solidFill>
                <a:latin typeface="Playfair Display"/>
              </a:rPr>
              <a:t>chung</a:t>
            </a:r>
            <a:endParaRPr lang="en-US" sz="5191" spc="-51" dirty="0">
              <a:solidFill>
                <a:srgbClr val="FFFFFF"/>
              </a:solidFill>
              <a:latin typeface="Playfair Display"/>
            </a:endParaRPr>
          </a:p>
        </p:txBody>
      </p:sp>
      <p:sp>
        <p:nvSpPr>
          <p:cNvPr id="48" name="TextBox 48"/>
          <p:cNvSpPr txBox="1"/>
          <p:nvPr/>
        </p:nvSpPr>
        <p:spPr>
          <a:xfrm rot="82336">
            <a:off x="797881" y="1063912"/>
            <a:ext cx="3650565" cy="730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10"/>
              </a:lnSpc>
            </a:pPr>
            <a:r>
              <a:rPr lang="en-US" sz="5191" spc="-51" dirty="0" err="1" smtClean="0">
                <a:solidFill>
                  <a:srgbClr val="FFFFFF"/>
                </a:solidFill>
                <a:latin typeface="Playfair Display"/>
              </a:rPr>
              <a:t>Chương</a:t>
            </a:r>
            <a:r>
              <a:rPr lang="en-US" sz="5191" spc="-51" dirty="0" smtClean="0">
                <a:solidFill>
                  <a:srgbClr val="FFFFFF"/>
                </a:solidFill>
                <a:latin typeface="Playfair Display"/>
              </a:rPr>
              <a:t> 1:</a:t>
            </a:r>
            <a:endParaRPr lang="en-US" sz="5191" spc="-51" dirty="0">
              <a:solidFill>
                <a:srgbClr val="FFFFFF"/>
              </a:solidFill>
              <a:latin typeface="Playfair Display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062899" y="2147260"/>
            <a:ext cx="11424771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- </a:t>
            </a:r>
            <a:r>
              <a:rPr lang="en-US" sz="3200" dirty="0" err="1" smtClean="0"/>
              <a:t>Mỗi</a:t>
            </a:r>
            <a:r>
              <a:rPr lang="en-US" sz="3200" dirty="0" smtClean="0"/>
              <a:t> </a:t>
            </a:r>
            <a:r>
              <a:rPr lang="en-US" sz="3200" dirty="0" err="1" smtClean="0"/>
              <a:t>sinh</a:t>
            </a:r>
            <a:r>
              <a:rPr lang="en-US" sz="3200" dirty="0" smtClean="0"/>
              <a:t> </a:t>
            </a:r>
            <a:r>
              <a:rPr lang="en-US" sz="3200" dirty="0" err="1"/>
              <a:t>viên</a:t>
            </a:r>
            <a:r>
              <a:rPr lang="en-US" sz="3200" dirty="0"/>
              <a:t> </a:t>
            </a:r>
            <a:r>
              <a:rPr lang="en-US" sz="3200" dirty="0" err="1"/>
              <a:t>có</a:t>
            </a:r>
            <a:r>
              <a:rPr lang="en-US" sz="3200" dirty="0"/>
              <a:t> </a:t>
            </a:r>
            <a:r>
              <a:rPr lang="en-US" sz="3200" dirty="0" err="1"/>
              <a:t>rất</a:t>
            </a:r>
            <a:r>
              <a:rPr lang="en-US" sz="3200" dirty="0"/>
              <a:t> </a:t>
            </a:r>
            <a:r>
              <a:rPr lang="en-US" sz="3200" dirty="0" err="1"/>
              <a:t>nhiều</a:t>
            </a:r>
            <a:r>
              <a:rPr lang="en-US" sz="3200" dirty="0"/>
              <a:t> </a:t>
            </a:r>
            <a:r>
              <a:rPr lang="en-US" sz="3200" dirty="0" err="1"/>
              <a:t>công</a:t>
            </a:r>
            <a:r>
              <a:rPr lang="en-US" sz="3200" dirty="0"/>
              <a:t> </a:t>
            </a:r>
            <a:r>
              <a:rPr lang="en-US" sz="3200" dirty="0" err="1"/>
              <a:t>việc</a:t>
            </a:r>
            <a:r>
              <a:rPr lang="en-US" sz="3200" dirty="0"/>
              <a:t> </a:t>
            </a:r>
            <a:r>
              <a:rPr lang="en-US" sz="3200" dirty="0" err="1"/>
              <a:t>học</a:t>
            </a:r>
            <a:r>
              <a:rPr lang="en-US" sz="3200" dirty="0"/>
              <a:t> </a:t>
            </a:r>
            <a:r>
              <a:rPr lang="en-US" sz="3200" dirty="0" err="1"/>
              <a:t>tập</a:t>
            </a:r>
            <a:r>
              <a:rPr lang="en-US" sz="3200" dirty="0"/>
              <a:t> </a:t>
            </a:r>
            <a:r>
              <a:rPr lang="en-US" sz="3200" dirty="0" err="1"/>
              <a:t>cần</a:t>
            </a:r>
            <a:r>
              <a:rPr lang="en-US" sz="3200" dirty="0"/>
              <a:t> </a:t>
            </a:r>
            <a:r>
              <a:rPr lang="en-US" sz="3200" dirty="0" err="1"/>
              <a:t>được</a:t>
            </a:r>
            <a:r>
              <a:rPr lang="en-US" sz="3200" dirty="0"/>
              <a:t> </a:t>
            </a:r>
            <a:r>
              <a:rPr lang="en-US" sz="3200" dirty="0" err="1"/>
              <a:t>quản</a:t>
            </a:r>
            <a:r>
              <a:rPr lang="en-US" sz="3200" dirty="0"/>
              <a:t> </a:t>
            </a:r>
            <a:r>
              <a:rPr lang="en-US" sz="3200" dirty="0" err="1"/>
              <a:t>lý</a:t>
            </a:r>
            <a:r>
              <a:rPr lang="en-US" sz="3200" dirty="0"/>
              <a:t>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sắp</a:t>
            </a:r>
            <a:r>
              <a:rPr lang="en-US" sz="3200" dirty="0"/>
              <a:t> </a:t>
            </a:r>
            <a:r>
              <a:rPr lang="en-US" sz="3200" dirty="0" err="1"/>
              <a:t>xếp</a:t>
            </a:r>
            <a:r>
              <a:rPr lang="en-US" sz="3200" dirty="0"/>
              <a:t> </a:t>
            </a:r>
            <a:r>
              <a:rPr lang="en-US" sz="3200" dirty="0" err="1"/>
              <a:t>một</a:t>
            </a:r>
            <a:r>
              <a:rPr lang="en-US" sz="3200" dirty="0"/>
              <a:t> </a:t>
            </a:r>
            <a:r>
              <a:rPr lang="en-US" sz="3200" dirty="0" err="1"/>
              <a:t>cách</a:t>
            </a:r>
            <a:r>
              <a:rPr lang="en-US" sz="3200" dirty="0"/>
              <a:t> </a:t>
            </a:r>
            <a:r>
              <a:rPr lang="en-US" sz="3200" dirty="0" err="1"/>
              <a:t>hợp</a:t>
            </a:r>
            <a:r>
              <a:rPr lang="en-US" sz="3200" dirty="0"/>
              <a:t> </a:t>
            </a:r>
            <a:r>
              <a:rPr lang="en-US" sz="3200" dirty="0" err="1"/>
              <a:t>lý</a:t>
            </a:r>
            <a:r>
              <a:rPr lang="en-US" sz="3200" dirty="0"/>
              <a:t>. </a:t>
            </a:r>
            <a:r>
              <a:rPr lang="en-US" sz="3200" dirty="0" err="1"/>
              <a:t>Với</a:t>
            </a:r>
            <a:r>
              <a:rPr lang="en-US" sz="3200" dirty="0"/>
              <a:t> </a:t>
            </a:r>
            <a:r>
              <a:rPr lang="en-US" sz="3200" dirty="0" err="1"/>
              <a:t>lịch</a:t>
            </a:r>
            <a:r>
              <a:rPr lang="en-US" sz="3200" dirty="0"/>
              <a:t> </a:t>
            </a:r>
            <a:r>
              <a:rPr lang="en-US" sz="3200" dirty="0" err="1"/>
              <a:t>học</a:t>
            </a:r>
            <a:r>
              <a:rPr lang="en-US" sz="3200" dirty="0"/>
              <a:t> </a:t>
            </a:r>
            <a:r>
              <a:rPr lang="en-US" sz="3200" dirty="0" err="1"/>
              <a:t>dày</a:t>
            </a:r>
            <a:r>
              <a:rPr lang="en-US" sz="3200" dirty="0"/>
              <a:t>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nhiều</a:t>
            </a:r>
            <a:r>
              <a:rPr lang="en-US" sz="3200" dirty="0"/>
              <a:t> ca </a:t>
            </a:r>
            <a:r>
              <a:rPr lang="en-US" sz="3200" dirty="0" err="1"/>
              <a:t>kíp</a:t>
            </a:r>
            <a:r>
              <a:rPr lang="en-US" sz="3200" dirty="0"/>
              <a:t> </a:t>
            </a:r>
            <a:r>
              <a:rPr lang="en-US" sz="3200" dirty="0" err="1"/>
              <a:t>học</a:t>
            </a:r>
            <a:r>
              <a:rPr lang="en-US" sz="3200" dirty="0"/>
              <a:t> </a:t>
            </a:r>
            <a:r>
              <a:rPr lang="en-US" sz="3200" dirty="0" err="1"/>
              <a:t>lớp</a:t>
            </a:r>
            <a:r>
              <a:rPr lang="en-US" sz="3200" dirty="0"/>
              <a:t> </a:t>
            </a:r>
            <a:r>
              <a:rPr lang="en-US" sz="3200" dirty="0" err="1"/>
              <a:t>học</a:t>
            </a:r>
            <a:r>
              <a:rPr lang="en-US" sz="3200" dirty="0"/>
              <a:t> </a:t>
            </a:r>
            <a:r>
              <a:rPr lang="en-US" sz="3200" dirty="0" err="1"/>
              <a:t>khác</a:t>
            </a:r>
            <a:r>
              <a:rPr lang="en-US" sz="3200" dirty="0"/>
              <a:t> </a:t>
            </a:r>
            <a:r>
              <a:rPr lang="en-US" sz="3200" dirty="0" err="1"/>
              <a:t>nhau</a:t>
            </a:r>
            <a:r>
              <a:rPr lang="en-US" sz="3200" dirty="0"/>
              <a:t> </a:t>
            </a:r>
            <a:r>
              <a:rPr lang="en-US" sz="3200" dirty="0" err="1"/>
              <a:t>thì</a:t>
            </a:r>
            <a:r>
              <a:rPr lang="en-US" sz="3200" dirty="0"/>
              <a:t> </a:t>
            </a:r>
            <a:r>
              <a:rPr lang="en-US" sz="3200" dirty="0" err="1"/>
              <a:t>rất</a:t>
            </a:r>
            <a:r>
              <a:rPr lang="en-US" sz="3200" dirty="0"/>
              <a:t> </a:t>
            </a:r>
            <a:r>
              <a:rPr lang="en-US" sz="3200" dirty="0" err="1"/>
              <a:t>khó</a:t>
            </a:r>
            <a:r>
              <a:rPr lang="en-US" sz="3200" dirty="0"/>
              <a:t> </a:t>
            </a:r>
            <a:r>
              <a:rPr lang="en-US" sz="3200" dirty="0" err="1"/>
              <a:t>có</a:t>
            </a:r>
            <a:r>
              <a:rPr lang="en-US" sz="3200" dirty="0"/>
              <a:t> </a:t>
            </a:r>
            <a:r>
              <a:rPr lang="en-US" sz="3200" dirty="0" err="1"/>
              <a:t>thể</a:t>
            </a:r>
            <a:r>
              <a:rPr lang="en-US" sz="3200" dirty="0"/>
              <a:t> </a:t>
            </a:r>
            <a:r>
              <a:rPr lang="en-US" sz="3200" dirty="0" err="1"/>
              <a:t>nhớ</a:t>
            </a:r>
            <a:r>
              <a:rPr lang="en-US" sz="3200" dirty="0"/>
              <a:t> </a:t>
            </a:r>
            <a:r>
              <a:rPr lang="en-US" sz="3200" dirty="0" err="1"/>
              <a:t>hết</a:t>
            </a:r>
            <a:r>
              <a:rPr lang="en-US" sz="3200" dirty="0"/>
              <a:t> </a:t>
            </a:r>
            <a:r>
              <a:rPr lang="en-US" sz="3200" dirty="0" err="1"/>
              <a:t>một</a:t>
            </a:r>
            <a:r>
              <a:rPr lang="en-US" sz="3200" dirty="0"/>
              <a:t> </a:t>
            </a:r>
            <a:r>
              <a:rPr lang="en-US" sz="3200" dirty="0" err="1"/>
              <a:t>lượt</a:t>
            </a:r>
            <a:r>
              <a:rPr lang="en-US" sz="3200" dirty="0"/>
              <a:t> </a:t>
            </a:r>
            <a:r>
              <a:rPr lang="en-US" sz="3200" dirty="0" err="1"/>
              <a:t>trong</a:t>
            </a:r>
            <a:r>
              <a:rPr lang="en-US" sz="3200" dirty="0"/>
              <a:t> </a:t>
            </a:r>
            <a:r>
              <a:rPr lang="en-US" sz="3200" dirty="0" err="1"/>
              <a:t>đầu</a:t>
            </a:r>
            <a:r>
              <a:rPr lang="en-US" sz="3200" dirty="0"/>
              <a:t>, </a:t>
            </a:r>
            <a:r>
              <a:rPr lang="en-US" sz="3200" dirty="0" err="1"/>
              <a:t>mà</a:t>
            </a:r>
            <a:r>
              <a:rPr lang="en-US" sz="3200" dirty="0"/>
              <a:t> </a:t>
            </a:r>
            <a:r>
              <a:rPr lang="en-US" sz="3200" dirty="0" err="1"/>
              <a:t>nếu</a:t>
            </a:r>
            <a:r>
              <a:rPr lang="en-US" sz="3200" dirty="0"/>
              <a:t> </a:t>
            </a:r>
            <a:r>
              <a:rPr lang="en-US" sz="3200" dirty="0" err="1"/>
              <a:t>như</a:t>
            </a:r>
            <a:r>
              <a:rPr lang="en-US" sz="3200" dirty="0"/>
              <a:t> </a:t>
            </a:r>
            <a:r>
              <a:rPr lang="en-US" sz="3200" dirty="0" err="1"/>
              <a:t>dùng</a:t>
            </a:r>
            <a:r>
              <a:rPr lang="en-US" sz="3200" dirty="0"/>
              <a:t> </a:t>
            </a:r>
            <a:r>
              <a:rPr lang="en-US" sz="3200" dirty="0" err="1"/>
              <a:t>cách</a:t>
            </a:r>
            <a:r>
              <a:rPr lang="en-US" sz="3200" dirty="0"/>
              <a:t> </a:t>
            </a:r>
            <a:r>
              <a:rPr lang="en-US" sz="3200" dirty="0" err="1"/>
              <a:t>ghi</a:t>
            </a:r>
            <a:r>
              <a:rPr lang="en-US" sz="3200" dirty="0"/>
              <a:t> </a:t>
            </a:r>
            <a:r>
              <a:rPr lang="en-US" sz="3200" dirty="0" err="1"/>
              <a:t>chép</a:t>
            </a:r>
            <a:r>
              <a:rPr lang="en-US" sz="3200" dirty="0"/>
              <a:t>, </a:t>
            </a:r>
            <a:r>
              <a:rPr lang="en-US" sz="3200" dirty="0" err="1"/>
              <a:t>đánh</a:t>
            </a:r>
            <a:r>
              <a:rPr lang="en-US" sz="3200" dirty="0"/>
              <a:t> </a:t>
            </a:r>
            <a:r>
              <a:rPr lang="en-US" sz="3200" dirty="0" err="1"/>
              <a:t>dấu</a:t>
            </a:r>
            <a:r>
              <a:rPr lang="en-US" sz="3200" dirty="0"/>
              <a:t> </a:t>
            </a:r>
            <a:r>
              <a:rPr lang="en-US" sz="3200" dirty="0" err="1"/>
              <a:t>truyền</a:t>
            </a:r>
            <a:r>
              <a:rPr lang="en-US" sz="3200" dirty="0"/>
              <a:t> </a:t>
            </a:r>
            <a:r>
              <a:rPr lang="en-US" sz="3200" dirty="0" err="1"/>
              <a:t>thống</a:t>
            </a:r>
            <a:r>
              <a:rPr lang="en-US" sz="3200" dirty="0"/>
              <a:t> </a:t>
            </a:r>
            <a:r>
              <a:rPr lang="en-US" sz="3200" dirty="0" err="1"/>
              <a:t>như</a:t>
            </a:r>
            <a:r>
              <a:rPr lang="en-US" sz="3200" dirty="0"/>
              <a:t> </a:t>
            </a:r>
            <a:r>
              <a:rPr lang="en-US" sz="3200" dirty="0" err="1"/>
              <a:t>dùng</a:t>
            </a:r>
            <a:r>
              <a:rPr lang="en-US" sz="3200" dirty="0"/>
              <a:t> </a:t>
            </a:r>
            <a:r>
              <a:rPr lang="en-US" sz="3200" dirty="0" err="1"/>
              <a:t>giấy</a:t>
            </a:r>
            <a:r>
              <a:rPr lang="en-US" sz="3200" dirty="0"/>
              <a:t> </a:t>
            </a:r>
            <a:r>
              <a:rPr lang="en-US" sz="3200" dirty="0" err="1"/>
              <a:t>bút</a:t>
            </a:r>
            <a:r>
              <a:rPr lang="en-US" sz="3200" dirty="0"/>
              <a:t> </a:t>
            </a:r>
            <a:r>
              <a:rPr lang="en-US" sz="3200" dirty="0" err="1"/>
              <a:t>để</a:t>
            </a:r>
            <a:r>
              <a:rPr lang="en-US" sz="3200" dirty="0"/>
              <a:t> </a:t>
            </a:r>
            <a:r>
              <a:rPr lang="en-US" sz="3200" dirty="0" err="1"/>
              <a:t>quản</a:t>
            </a:r>
            <a:r>
              <a:rPr lang="en-US" sz="3200" dirty="0"/>
              <a:t> </a:t>
            </a:r>
            <a:r>
              <a:rPr lang="en-US" sz="3200" dirty="0" err="1"/>
              <a:t>lý</a:t>
            </a:r>
            <a:r>
              <a:rPr lang="en-US" sz="3200" dirty="0"/>
              <a:t> </a:t>
            </a:r>
            <a:r>
              <a:rPr lang="en-US" sz="3200" dirty="0" err="1"/>
              <a:t>việc</a:t>
            </a:r>
            <a:r>
              <a:rPr lang="en-US" sz="3200" dirty="0"/>
              <a:t> </a:t>
            </a:r>
            <a:r>
              <a:rPr lang="en-US" sz="3200" dirty="0" err="1"/>
              <a:t>học</a:t>
            </a:r>
            <a:r>
              <a:rPr lang="en-US" sz="3200" dirty="0"/>
              <a:t> </a:t>
            </a:r>
            <a:r>
              <a:rPr lang="en-US" sz="3200" dirty="0" err="1"/>
              <a:t>tập</a:t>
            </a:r>
            <a:r>
              <a:rPr lang="en-US" sz="3200" dirty="0"/>
              <a:t> </a:t>
            </a:r>
            <a:r>
              <a:rPr lang="en-US" sz="3200" dirty="0" err="1"/>
              <a:t>thì</a:t>
            </a:r>
            <a:r>
              <a:rPr lang="en-US" sz="3200" dirty="0"/>
              <a:t> </a:t>
            </a:r>
            <a:r>
              <a:rPr lang="en-US" sz="3200" dirty="0" err="1"/>
              <a:t>sẽ</a:t>
            </a:r>
            <a:r>
              <a:rPr lang="en-US" sz="3200" dirty="0"/>
              <a:t> </a:t>
            </a:r>
            <a:r>
              <a:rPr lang="en-US" sz="3200" dirty="0" err="1"/>
              <a:t>gây</a:t>
            </a:r>
            <a:r>
              <a:rPr lang="en-US" sz="3200" dirty="0"/>
              <a:t> </a:t>
            </a:r>
            <a:r>
              <a:rPr lang="en-US" sz="3200" dirty="0" err="1"/>
              <a:t>mất</a:t>
            </a:r>
            <a:r>
              <a:rPr lang="en-US" sz="3200" dirty="0"/>
              <a:t> </a:t>
            </a:r>
            <a:r>
              <a:rPr lang="en-US" sz="3200" dirty="0" err="1"/>
              <a:t>thời</a:t>
            </a:r>
            <a:r>
              <a:rPr lang="en-US" sz="3200" dirty="0"/>
              <a:t> </a:t>
            </a:r>
            <a:r>
              <a:rPr lang="en-US" sz="3200" dirty="0" err="1"/>
              <a:t>gian</a:t>
            </a:r>
            <a:r>
              <a:rPr lang="en-US" sz="3200" dirty="0"/>
              <a:t>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hiệu</a:t>
            </a:r>
            <a:r>
              <a:rPr lang="en-US" sz="3200" dirty="0"/>
              <a:t> </a:t>
            </a:r>
            <a:r>
              <a:rPr lang="en-US" sz="3200" dirty="0" err="1"/>
              <a:t>quả</a:t>
            </a:r>
            <a:r>
              <a:rPr lang="en-US" sz="3200" dirty="0"/>
              <a:t> </a:t>
            </a:r>
            <a:r>
              <a:rPr lang="en-US" sz="3200" dirty="0" err="1"/>
              <a:t>thấp</a:t>
            </a:r>
            <a:r>
              <a:rPr lang="en-US" sz="3200" dirty="0"/>
              <a:t>.</a:t>
            </a:r>
            <a:br>
              <a:rPr lang="en-US" sz="3200" dirty="0"/>
            </a:br>
            <a:r>
              <a:rPr lang="en-US" sz="3200" dirty="0"/>
              <a:t>    </a:t>
            </a:r>
            <a:br>
              <a:rPr lang="en-US" sz="3200" dirty="0"/>
            </a:br>
            <a:r>
              <a:rPr lang="en-US" sz="3200" dirty="0"/>
              <a:t>       </a:t>
            </a:r>
            <a:r>
              <a:rPr lang="en-US" sz="3200" dirty="0" err="1"/>
              <a:t>Với</a:t>
            </a:r>
            <a:r>
              <a:rPr lang="en-US" sz="3200" dirty="0"/>
              <a:t> </a:t>
            </a:r>
            <a:r>
              <a:rPr lang="en-US" sz="3200" dirty="0" err="1"/>
              <a:t>nhu</a:t>
            </a:r>
            <a:r>
              <a:rPr lang="en-US" sz="3200" dirty="0"/>
              <a:t> </a:t>
            </a:r>
            <a:r>
              <a:rPr lang="en-US" sz="3200" dirty="0" err="1"/>
              <a:t>cầu</a:t>
            </a:r>
            <a:r>
              <a:rPr lang="en-US" sz="3200" dirty="0"/>
              <a:t> </a:t>
            </a:r>
            <a:r>
              <a:rPr lang="en-US" sz="3200" dirty="0" err="1"/>
              <a:t>đó</a:t>
            </a:r>
            <a:r>
              <a:rPr lang="en-US" sz="3200" dirty="0"/>
              <a:t>, </a:t>
            </a:r>
            <a:r>
              <a:rPr lang="en-US" sz="3200" dirty="0" err="1"/>
              <a:t>nhóm</a:t>
            </a:r>
            <a:r>
              <a:rPr lang="en-US" sz="3200" dirty="0"/>
              <a:t> </a:t>
            </a:r>
            <a:r>
              <a:rPr lang="en-US" sz="3200" dirty="0" err="1"/>
              <a:t>chúng</a:t>
            </a:r>
            <a:r>
              <a:rPr lang="en-US" sz="3200" dirty="0"/>
              <a:t> </a:t>
            </a:r>
            <a:r>
              <a:rPr lang="en-US" sz="3200" dirty="0" err="1"/>
              <a:t>em</a:t>
            </a:r>
            <a:r>
              <a:rPr lang="en-US" sz="3200" dirty="0"/>
              <a:t> </a:t>
            </a:r>
            <a:r>
              <a:rPr lang="en-US" sz="3200" dirty="0" err="1"/>
              <a:t>thấy</a:t>
            </a:r>
            <a:r>
              <a:rPr lang="en-US" sz="3200" dirty="0"/>
              <a:t> </a:t>
            </a:r>
            <a:r>
              <a:rPr lang="en-US" sz="3200" dirty="0" err="1"/>
              <a:t>rằng</a:t>
            </a:r>
            <a:r>
              <a:rPr lang="en-US" sz="3200" dirty="0"/>
              <a:t> </a:t>
            </a:r>
            <a:r>
              <a:rPr lang="en-US" sz="3200" dirty="0" err="1"/>
              <a:t>cần</a:t>
            </a:r>
            <a:r>
              <a:rPr lang="en-US" sz="3200" dirty="0"/>
              <a:t> </a:t>
            </a:r>
            <a:r>
              <a:rPr lang="en-US" sz="3200" dirty="0" err="1"/>
              <a:t>có</a:t>
            </a:r>
            <a:r>
              <a:rPr lang="en-US" sz="3200" dirty="0"/>
              <a:t> </a:t>
            </a:r>
            <a:r>
              <a:rPr lang="en-US" sz="3200" dirty="0" err="1"/>
              <a:t>một</a:t>
            </a:r>
            <a:r>
              <a:rPr lang="en-US" sz="3200" dirty="0"/>
              <a:t> </a:t>
            </a:r>
            <a:r>
              <a:rPr lang="en-US" sz="3200" dirty="0" err="1"/>
              <a:t>ứng</a:t>
            </a:r>
            <a:r>
              <a:rPr lang="en-US" sz="3200" dirty="0"/>
              <a:t> </a:t>
            </a:r>
            <a:r>
              <a:rPr lang="en-US" sz="3200" dirty="0" err="1"/>
              <a:t>dụng</a:t>
            </a:r>
            <a:r>
              <a:rPr lang="en-US" sz="3200" dirty="0"/>
              <a:t> </a:t>
            </a:r>
            <a:r>
              <a:rPr lang="en-US" sz="3200" dirty="0" err="1"/>
              <a:t>giúp</a:t>
            </a:r>
            <a:r>
              <a:rPr lang="en-US" sz="3200" dirty="0"/>
              <a:t> </a:t>
            </a:r>
            <a:r>
              <a:rPr lang="en-US" sz="3200" dirty="0" err="1"/>
              <a:t>quản</a:t>
            </a:r>
            <a:r>
              <a:rPr lang="en-US" sz="3200" dirty="0"/>
              <a:t> </a:t>
            </a:r>
            <a:r>
              <a:rPr lang="en-US" sz="3200" dirty="0" err="1"/>
              <a:t>lý</a:t>
            </a:r>
            <a:r>
              <a:rPr lang="en-US" sz="3200" dirty="0"/>
              <a:t> </a:t>
            </a:r>
            <a:r>
              <a:rPr lang="en-US" sz="3200" dirty="0" err="1"/>
              <a:t>công</a:t>
            </a:r>
            <a:r>
              <a:rPr lang="en-US" sz="3200" dirty="0"/>
              <a:t> </a:t>
            </a:r>
            <a:r>
              <a:rPr lang="en-US" sz="3200" dirty="0" err="1"/>
              <a:t>việc</a:t>
            </a:r>
            <a:r>
              <a:rPr lang="en-US" sz="3200" dirty="0"/>
              <a:t> </a:t>
            </a:r>
            <a:r>
              <a:rPr lang="en-US" sz="3200" dirty="0" err="1"/>
              <a:t>học</a:t>
            </a:r>
            <a:r>
              <a:rPr lang="en-US" sz="3200" dirty="0"/>
              <a:t> </a:t>
            </a:r>
            <a:r>
              <a:rPr lang="en-US" sz="3200" dirty="0" err="1"/>
              <a:t>tập</a:t>
            </a:r>
            <a:r>
              <a:rPr lang="en-US" sz="3200" dirty="0"/>
              <a:t> </a:t>
            </a:r>
            <a:r>
              <a:rPr lang="en-US" sz="3200" dirty="0" err="1"/>
              <a:t>cho</a:t>
            </a:r>
            <a:r>
              <a:rPr lang="en-US" sz="3200" dirty="0"/>
              <a:t> </a:t>
            </a:r>
            <a:r>
              <a:rPr lang="en-US" sz="3200" dirty="0" err="1"/>
              <a:t>sinh</a:t>
            </a:r>
            <a:r>
              <a:rPr lang="en-US" sz="3200" dirty="0"/>
              <a:t> </a:t>
            </a:r>
            <a:r>
              <a:rPr lang="en-US" sz="3200" dirty="0" err="1"/>
              <a:t>viên</a:t>
            </a:r>
            <a:r>
              <a:rPr lang="en-US" sz="3200" dirty="0"/>
              <a:t>. </a:t>
            </a:r>
            <a:r>
              <a:rPr lang="en-US" sz="3200" dirty="0" err="1"/>
              <a:t>Chúng</a:t>
            </a:r>
            <a:r>
              <a:rPr lang="en-US" sz="3200" dirty="0"/>
              <a:t> </a:t>
            </a:r>
            <a:r>
              <a:rPr lang="en-US" sz="3200" dirty="0" err="1"/>
              <a:t>em</a:t>
            </a:r>
            <a:r>
              <a:rPr lang="en-US" sz="3200" dirty="0"/>
              <a:t> </a:t>
            </a:r>
            <a:r>
              <a:rPr lang="en-US" sz="3200" dirty="0" err="1"/>
              <a:t>đã</a:t>
            </a:r>
            <a:r>
              <a:rPr lang="en-US" sz="3200" dirty="0"/>
              <a:t> </a:t>
            </a:r>
            <a:r>
              <a:rPr lang="en-US" sz="3200" dirty="0" err="1" smtClean="0"/>
              <a:t>phát</a:t>
            </a:r>
            <a:r>
              <a:rPr lang="en-US" sz="3200" dirty="0" smtClean="0"/>
              <a:t> </a:t>
            </a:r>
            <a:r>
              <a:rPr lang="en-US" sz="3200" dirty="0" err="1"/>
              <a:t>triển</a:t>
            </a:r>
            <a:r>
              <a:rPr lang="en-US" sz="3200" dirty="0"/>
              <a:t> </a:t>
            </a:r>
            <a:r>
              <a:rPr lang="en-US" sz="3200" dirty="0" err="1"/>
              <a:t>một</a:t>
            </a:r>
            <a:r>
              <a:rPr lang="en-US" sz="3200" dirty="0"/>
              <a:t> </a:t>
            </a:r>
            <a:r>
              <a:rPr lang="en-US" sz="3200" dirty="0" err="1"/>
              <a:t>ứng</a:t>
            </a:r>
            <a:r>
              <a:rPr lang="en-US" sz="3200" dirty="0"/>
              <a:t> </a:t>
            </a:r>
            <a:r>
              <a:rPr lang="en-US" sz="3200" dirty="0" err="1"/>
              <a:t>dụng</a:t>
            </a:r>
            <a:r>
              <a:rPr lang="en-US" sz="3200" dirty="0"/>
              <a:t> </a:t>
            </a:r>
            <a:r>
              <a:rPr lang="en-US" sz="3200" dirty="0" err="1"/>
              <a:t>giúp</a:t>
            </a:r>
            <a:r>
              <a:rPr lang="en-US" sz="3200" dirty="0"/>
              <a:t> </a:t>
            </a:r>
            <a:r>
              <a:rPr lang="en-US" sz="3200" dirty="0" err="1"/>
              <a:t>ính</a:t>
            </a:r>
            <a:r>
              <a:rPr lang="en-US" sz="3200" dirty="0"/>
              <a:t> </a:t>
            </a:r>
            <a:r>
              <a:rPr lang="en-US" sz="3200" dirty="0" err="1"/>
              <a:t>viên</a:t>
            </a:r>
            <a:r>
              <a:rPr lang="en-US" sz="3200" dirty="0"/>
              <a:t> </a:t>
            </a:r>
            <a:r>
              <a:rPr lang="en-US" sz="3200" dirty="0" err="1"/>
              <a:t>có</a:t>
            </a:r>
            <a:r>
              <a:rPr lang="en-US" sz="3200" dirty="0"/>
              <a:t> </a:t>
            </a:r>
            <a:r>
              <a:rPr lang="en-US" sz="3200" dirty="0" err="1"/>
              <a:t>thể</a:t>
            </a:r>
            <a:r>
              <a:rPr lang="en-US" sz="3200" dirty="0"/>
              <a:t> </a:t>
            </a:r>
            <a:r>
              <a:rPr lang="en-US" sz="3200" dirty="0" err="1"/>
              <a:t>quản</a:t>
            </a:r>
            <a:r>
              <a:rPr lang="en-US" sz="3200" dirty="0"/>
              <a:t> </a:t>
            </a:r>
            <a:r>
              <a:rPr lang="en-US" sz="3200" dirty="0" err="1"/>
              <a:t>lý</a:t>
            </a:r>
            <a:r>
              <a:rPr lang="en-US" sz="3200" dirty="0"/>
              <a:t> </a:t>
            </a:r>
            <a:r>
              <a:rPr lang="en-US" sz="3200" dirty="0" err="1"/>
              <a:t>được</a:t>
            </a:r>
            <a:r>
              <a:rPr lang="en-US" sz="3200" dirty="0"/>
              <a:t> </a:t>
            </a:r>
            <a:r>
              <a:rPr lang="en-US" sz="3200" dirty="0" err="1"/>
              <a:t>lịch</a:t>
            </a:r>
            <a:r>
              <a:rPr lang="en-US" sz="3200" dirty="0"/>
              <a:t> </a:t>
            </a:r>
            <a:r>
              <a:rPr lang="en-US" sz="3200" dirty="0" err="1"/>
              <a:t>học</a:t>
            </a:r>
            <a:r>
              <a:rPr lang="en-US" sz="3200" dirty="0"/>
              <a:t>, </a:t>
            </a:r>
            <a:r>
              <a:rPr lang="en-US" sz="3200" dirty="0" err="1"/>
              <a:t>lịch</a:t>
            </a:r>
            <a:r>
              <a:rPr lang="en-US" sz="3200" dirty="0"/>
              <a:t> </a:t>
            </a:r>
            <a:r>
              <a:rPr lang="en-US" sz="3200" dirty="0" err="1"/>
              <a:t>thi</a:t>
            </a:r>
            <a:r>
              <a:rPr lang="en-US" sz="3200" dirty="0"/>
              <a:t>, </a:t>
            </a:r>
            <a:r>
              <a:rPr lang="en-US" sz="3200" dirty="0" smtClean="0"/>
              <a:t> </a:t>
            </a:r>
            <a:r>
              <a:rPr lang="en-US" sz="3200" dirty="0" err="1"/>
              <a:t>thông</a:t>
            </a:r>
            <a:r>
              <a:rPr lang="en-US" sz="3200" dirty="0"/>
              <a:t> tin </a:t>
            </a:r>
            <a:r>
              <a:rPr lang="en-US" sz="3200" dirty="0" err="1"/>
              <a:t>cá</a:t>
            </a:r>
            <a:r>
              <a:rPr lang="en-US" sz="3200" dirty="0"/>
              <a:t> </a:t>
            </a:r>
            <a:r>
              <a:rPr lang="en-US" sz="3200" dirty="0" err="1"/>
              <a:t>nhân</a:t>
            </a:r>
            <a:r>
              <a:rPr lang="en-US" sz="3200" dirty="0"/>
              <a:t>, </a:t>
            </a:r>
            <a:r>
              <a:rPr lang="en-US" sz="3200" dirty="0" err="1"/>
              <a:t>điểm</a:t>
            </a:r>
            <a:r>
              <a:rPr lang="en-US" sz="3200" dirty="0"/>
              <a:t> </a:t>
            </a:r>
            <a:r>
              <a:rPr lang="en-US" sz="3200" dirty="0" err="1"/>
              <a:t>thi</a:t>
            </a:r>
            <a:r>
              <a:rPr lang="en-US" sz="3200" dirty="0"/>
              <a:t>,... </a:t>
            </a:r>
            <a:r>
              <a:rPr lang="en-US" sz="3200" dirty="0" err="1"/>
              <a:t>Từ</a:t>
            </a:r>
            <a:r>
              <a:rPr lang="en-US" sz="3200" dirty="0"/>
              <a:t> </a:t>
            </a:r>
            <a:r>
              <a:rPr lang="en-US" sz="3200" dirty="0" err="1"/>
              <a:t>đó</a:t>
            </a:r>
            <a:r>
              <a:rPr lang="en-US" sz="3200" dirty="0"/>
              <a:t> </a:t>
            </a:r>
            <a:r>
              <a:rPr lang="en-US" sz="3200" dirty="0" err="1"/>
              <a:t>giúp</a:t>
            </a:r>
            <a:r>
              <a:rPr lang="en-US" sz="3200" dirty="0"/>
              <a:t> </a:t>
            </a:r>
            <a:r>
              <a:rPr lang="en-US" sz="3200" dirty="0" err="1"/>
              <a:t>sinh</a:t>
            </a:r>
            <a:r>
              <a:rPr lang="en-US" sz="3200" dirty="0"/>
              <a:t> </a:t>
            </a:r>
            <a:r>
              <a:rPr lang="en-US" sz="3200" dirty="0" err="1"/>
              <a:t>viên</a:t>
            </a:r>
            <a:r>
              <a:rPr lang="en-US" sz="3200" dirty="0"/>
              <a:t> </a:t>
            </a:r>
            <a:r>
              <a:rPr lang="en-US" sz="3200" dirty="0" err="1"/>
              <a:t>có</a:t>
            </a:r>
            <a:r>
              <a:rPr lang="en-US" sz="3200" dirty="0"/>
              <a:t> </a:t>
            </a:r>
            <a:r>
              <a:rPr lang="en-US" sz="3200" dirty="0" err="1"/>
              <a:t>thể</a:t>
            </a:r>
            <a:r>
              <a:rPr lang="en-US" sz="3200" dirty="0"/>
              <a:t> </a:t>
            </a:r>
            <a:r>
              <a:rPr lang="en-US" sz="3200" dirty="0" err="1"/>
              <a:t>sắp</a:t>
            </a:r>
            <a:r>
              <a:rPr lang="en-US" sz="3200" dirty="0"/>
              <a:t> </a:t>
            </a:r>
            <a:r>
              <a:rPr lang="en-US" sz="3200" dirty="0" err="1"/>
              <a:t>xếp</a:t>
            </a:r>
            <a:r>
              <a:rPr lang="en-US" sz="3200" dirty="0"/>
              <a:t> </a:t>
            </a:r>
            <a:r>
              <a:rPr lang="en-US" sz="3200" dirty="0" err="1"/>
              <a:t>công</a:t>
            </a:r>
            <a:r>
              <a:rPr lang="en-US" sz="3200" dirty="0"/>
              <a:t> </a:t>
            </a:r>
            <a:r>
              <a:rPr lang="en-US" sz="3200" dirty="0" err="1"/>
              <a:t>việc</a:t>
            </a:r>
            <a:r>
              <a:rPr lang="en-US" sz="3200" dirty="0"/>
              <a:t> </a:t>
            </a:r>
            <a:r>
              <a:rPr lang="en-US" sz="3200" dirty="0" err="1"/>
              <a:t>học</a:t>
            </a:r>
            <a:r>
              <a:rPr lang="en-US" sz="3200" dirty="0"/>
              <a:t> </a:t>
            </a:r>
            <a:r>
              <a:rPr lang="en-US" sz="3200" dirty="0" err="1"/>
              <a:t>tập</a:t>
            </a:r>
            <a:r>
              <a:rPr lang="en-US" sz="3200" dirty="0"/>
              <a:t> </a:t>
            </a:r>
            <a:r>
              <a:rPr lang="en-US" sz="3200" dirty="0" err="1"/>
              <a:t>một</a:t>
            </a:r>
            <a:r>
              <a:rPr lang="en-US" sz="3200" dirty="0"/>
              <a:t> </a:t>
            </a:r>
            <a:r>
              <a:rPr lang="en-US" sz="3200" dirty="0" err="1"/>
              <a:t>cách</a:t>
            </a:r>
            <a:r>
              <a:rPr lang="en-US" sz="3200" dirty="0"/>
              <a:t> </a:t>
            </a:r>
            <a:r>
              <a:rPr lang="en-US" sz="3200" dirty="0" err="1"/>
              <a:t>hợp</a:t>
            </a:r>
            <a:r>
              <a:rPr lang="en-US" sz="3200" dirty="0"/>
              <a:t> </a:t>
            </a:r>
            <a:r>
              <a:rPr lang="en-US" sz="3200" dirty="0" err="1"/>
              <a:t>lý</a:t>
            </a:r>
            <a:r>
              <a:rPr lang="en-US" sz="3200" dirty="0"/>
              <a:t>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hiệu</a:t>
            </a:r>
            <a:r>
              <a:rPr lang="en-US" sz="3200" dirty="0"/>
              <a:t> </a:t>
            </a:r>
            <a:r>
              <a:rPr lang="en-US" sz="3200" dirty="0" err="1"/>
              <a:t>quả</a:t>
            </a:r>
            <a:r>
              <a:rPr lang="en-US" sz="3200" dirty="0"/>
              <a:t> </a:t>
            </a:r>
            <a:r>
              <a:rPr lang="en-US" sz="3200" dirty="0" err="1"/>
              <a:t>nhất</a:t>
            </a:r>
            <a:r>
              <a:rPr lang="en-US" sz="3200" dirty="0"/>
              <a:t>.</a:t>
            </a:r>
            <a:r>
              <a:rPr lang="en-US" sz="3200" b="1" dirty="0"/>
              <a:t/>
            </a:r>
            <a:br>
              <a:rPr lang="en-US" sz="3200" b="1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525962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1909" t="23272" r="-11909" b="2327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3215950">
            <a:off x="-495956" y="-920638"/>
            <a:ext cx="4456085" cy="4318351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-430614" y="3342798"/>
            <a:ext cx="19149227" cy="6426203"/>
          </a:xfrm>
          <a:prstGeom prst="rect">
            <a:avLst/>
          </a:prstGeom>
          <a:solidFill>
            <a:srgbClr val="EDECE7"/>
          </a:solidFill>
        </p:spPr>
      </p:sp>
      <p:grpSp>
        <p:nvGrpSpPr>
          <p:cNvPr id="5" name="Group 5"/>
          <p:cNvGrpSpPr/>
          <p:nvPr/>
        </p:nvGrpSpPr>
        <p:grpSpPr>
          <a:xfrm>
            <a:off x="834903" y="3991071"/>
            <a:ext cx="4795874" cy="3714000"/>
            <a:chOff x="-317748" y="59400"/>
            <a:chExt cx="3633410" cy="1941312"/>
          </a:xfrm>
        </p:grpSpPr>
        <p:sp>
          <p:nvSpPr>
            <p:cNvPr id="6" name="TextBox 6"/>
            <p:cNvSpPr txBox="1"/>
            <p:nvPr/>
          </p:nvSpPr>
          <p:spPr>
            <a:xfrm>
              <a:off x="-317748" y="1228511"/>
              <a:ext cx="3633410" cy="7722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3200" u="none" dirty="0" err="1" smtClean="0">
                  <a:solidFill>
                    <a:srgbClr val="000000"/>
                  </a:solidFill>
                  <a:latin typeface="Public Sans"/>
                </a:rPr>
                <a:t>Sắp</a:t>
              </a:r>
              <a:r>
                <a:rPr lang="en-US" sz="3200" u="none" dirty="0" smtClean="0">
                  <a:solidFill>
                    <a:srgbClr val="000000"/>
                  </a:solidFill>
                  <a:latin typeface="Public Sans"/>
                </a:rPr>
                <a:t> </a:t>
              </a:r>
              <a:r>
                <a:rPr lang="en-US" sz="3200" u="none" dirty="0" err="1" smtClean="0">
                  <a:solidFill>
                    <a:srgbClr val="000000"/>
                  </a:solidFill>
                  <a:latin typeface="Public Sans"/>
                </a:rPr>
                <a:t>xếp</a:t>
              </a:r>
              <a:r>
                <a:rPr lang="en-US" sz="3200" u="none" dirty="0" smtClean="0">
                  <a:solidFill>
                    <a:srgbClr val="000000"/>
                  </a:solidFill>
                  <a:latin typeface="Public Sans"/>
                </a:rPr>
                <a:t> </a:t>
              </a:r>
              <a:r>
                <a:rPr lang="en-US" sz="3200" u="none" dirty="0" err="1" smtClean="0">
                  <a:solidFill>
                    <a:srgbClr val="000000"/>
                  </a:solidFill>
                  <a:latin typeface="Public Sans"/>
                </a:rPr>
                <a:t>thời</a:t>
              </a:r>
              <a:r>
                <a:rPr lang="en-US" sz="3200" u="none" dirty="0" smtClean="0">
                  <a:solidFill>
                    <a:srgbClr val="000000"/>
                  </a:solidFill>
                  <a:latin typeface="Public Sans"/>
                </a:rPr>
                <a:t> </a:t>
              </a:r>
              <a:r>
                <a:rPr lang="en-US" sz="3200" u="none" dirty="0" err="1" smtClean="0">
                  <a:solidFill>
                    <a:srgbClr val="000000"/>
                  </a:solidFill>
                  <a:latin typeface="Public Sans"/>
                </a:rPr>
                <a:t>gian</a:t>
              </a:r>
              <a:r>
                <a:rPr lang="en-US" sz="3200" u="none" dirty="0" smtClean="0">
                  <a:solidFill>
                    <a:srgbClr val="000000"/>
                  </a:solidFill>
                  <a:latin typeface="Public Sans"/>
                </a:rPr>
                <a:t> </a:t>
              </a:r>
              <a:r>
                <a:rPr lang="en-US" sz="3200" u="none" dirty="0" err="1" smtClean="0">
                  <a:solidFill>
                    <a:srgbClr val="000000"/>
                  </a:solidFill>
                  <a:latin typeface="Public Sans"/>
                </a:rPr>
                <a:t>học</a:t>
              </a:r>
              <a:r>
                <a:rPr lang="en-US" sz="3200" u="none" dirty="0" smtClean="0">
                  <a:solidFill>
                    <a:srgbClr val="000000"/>
                  </a:solidFill>
                  <a:latin typeface="Public Sans"/>
                </a:rPr>
                <a:t> </a:t>
              </a:r>
              <a:r>
                <a:rPr lang="en-US" sz="3200" u="none" dirty="0" err="1" smtClean="0">
                  <a:solidFill>
                    <a:srgbClr val="000000"/>
                  </a:solidFill>
                  <a:latin typeface="Public Sans"/>
                </a:rPr>
                <a:t>tập</a:t>
              </a:r>
              <a:r>
                <a:rPr lang="en-US" sz="3200" u="none" dirty="0" smtClean="0">
                  <a:solidFill>
                    <a:srgbClr val="000000"/>
                  </a:solidFill>
                  <a:latin typeface="Public Sans"/>
                </a:rPr>
                <a:t>, </a:t>
              </a:r>
              <a:r>
                <a:rPr lang="en-US" sz="3200" u="none" dirty="0" err="1" smtClean="0">
                  <a:solidFill>
                    <a:srgbClr val="000000"/>
                  </a:solidFill>
                  <a:latin typeface="Public Sans"/>
                </a:rPr>
                <a:t>tránh</a:t>
              </a:r>
              <a:r>
                <a:rPr lang="en-US" sz="3200" u="none" dirty="0" smtClean="0">
                  <a:solidFill>
                    <a:srgbClr val="000000"/>
                  </a:solidFill>
                  <a:latin typeface="Public Sans"/>
                </a:rPr>
                <a:t> </a:t>
              </a:r>
              <a:r>
                <a:rPr lang="en-US" sz="3200" u="none" dirty="0" err="1" smtClean="0">
                  <a:solidFill>
                    <a:srgbClr val="000000"/>
                  </a:solidFill>
                  <a:latin typeface="Public Sans"/>
                </a:rPr>
                <a:t>nhầm</a:t>
              </a:r>
              <a:r>
                <a:rPr lang="en-US" sz="3200" u="none" dirty="0" smtClean="0">
                  <a:solidFill>
                    <a:srgbClr val="000000"/>
                  </a:solidFill>
                  <a:latin typeface="Public Sans"/>
                </a:rPr>
                <a:t> </a:t>
              </a:r>
              <a:r>
                <a:rPr lang="en-US" sz="3200" u="none" dirty="0" err="1" smtClean="0">
                  <a:solidFill>
                    <a:srgbClr val="000000"/>
                  </a:solidFill>
                  <a:latin typeface="Public Sans"/>
                </a:rPr>
                <a:t>lẫn</a:t>
              </a:r>
              <a:r>
                <a:rPr lang="en-US" sz="3200" u="none" dirty="0" smtClean="0">
                  <a:solidFill>
                    <a:srgbClr val="000000"/>
                  </a:solidFill>
                  <a:latin typeface="Public Sans"/>
                </a:rPr>
                <a:t> </a:t>
              </a:r>
              <a:r>
                <a:rPr lang="en-US" sz="3200" u="none" dirty="0" err="1" smtClean="0">
                  <a:solidFill>
                    <a:srgbClr val="000000"/>
                  </a:solidFill>
                  <a:latin typeface="Public Sans"/>
                </a:rPr>
                <a:t>dẫn</a:t>
              </a:r>
              <a:r>
                <a:rPr lang="en-US" sz="3200" u="none" dirty="0" smtClean="0">
                  <a:solidFill>
                    <a:srgbClr val="000000"/>
                  </a:solidFill>
                  <a:latin typeface="Public Sans"/>
                </a:rPr>
                <a:t> </a:t>
              </a:r>
              <a:r>
                <a:rPr lang="en-US" sz="3200" u="none" dirty="0" err="1" smtClean="0">
                  <a:solidFill>
                    <a:srgbClr val="000000"/>
                  </a:solidFill>
                  <a:latin typeface="Public Sans"/>
                </a:rPr>
                <a:t>đển</a:t>
              </a:r>
              <a:r>
                <a:rPr lang="en-US" sz="3200" u="none" dirty="0" smtClean="0">
                  <a:solidFill>
                    <a:srgbClr val="000000"/>
                  </a:solidFill>
                  <a:latin typeface="Public Sans"/>
                </a:rPr>
                <a:t> </a:t>
              </a:r>
              <a:r>
                <a:rPr lang="en-US" sz="3200" u="none" dirty="0" err="1" smtClean="0">
                  <a:solidFill>
                    <a:srgbClr val="000000"/>
                  </a:solidFill>
                  <a:latin typeface="Public Sans"/>
                </a:rPr>
                <a:t>bỏ</a:t>
              </a:r>
              <a:r>
                <a:rPr lang="en-US" sz="3200" u="none" dirty="0" smtClean="0">
                  <a:solidFill>
                    <a:srgbClr val="000000"/>
                  </a:solidFill>
                  <a:latin typeface="Public Sans"/>
                </a:rPr>
                <a:t> </a:t>
              </a:r>
              <a:r>
                <a:rPr lang="en-US" sz="3200" u="none" dirty="0" err="1" smtClean="0">
                  <a:solidFill>
                    <a:srgbClr val="000000"/>
                  </a:solidFill>
                  <a:latin typeface="Public Sans"/>
                </a:rPr>
                <a:t>học,thi</a:t>
              </a:r>
              <a:r>
                <a:rPr lang="en-US" sz="3200" u="none" dirty="0" smtClean="0">
                  <a:solidFill>
                    <a:srgbClr val="000000"/>
                  </a:solidFill>
                  <a:latin typeface="Public Sans"/>
                </a:rPr>
                <a:t>.</a:t>
              </a:r>
              <a:endParaRPr lang="en-US" sz="3200" u="none" dirty="0">
                <a:solidFill>
                  <a:srgbClr val="000000"/>
                </a:solidFill>
                <a:latin typeface="Public Sans"/>
              </a:endParaRPr>
            </a:p>
          </p:txBody>
        </p: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 rot="-10276163">
              <a:off x="1006197" y="59400"/>
              <a:ext cx="844309" cy="807467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1200008" y="339327"/>
              <a:ext cx="452885" cy="247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9"/>
                </a:lnSpc>
                <a:spcBef>
                  <a:spcPct val="0"/>
                </a:spcBef>
              </a:pPr>
              <a:r>
                <a:rPr lang="en-US" sz="4400" dirty="0">
                  <a:solidFill>
                    <a:srgbClr val="FFFFFF"/>
                  </a:solidFill>
                  <a:latin typeface="Playfair Display Bold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195843" y="3785031"/>
            <a:ext cx="5576637" cy="4453082"/>
            <a:chOff x="-115727" y="47223"/>
            <a:chExt cx="3607509" cy="2091422"/>
          </a:xfrm>
        </p:grpSpPr>
        <p:sp>
          <p:nvSpPr>
            <p:cNvPr id="10" name="TextBox 10"/>
            <p:cNvSpPr txBox="1"/>
            <p:nvPr/>
          </p:nvSpPr>
          <p:spPr>
            <a:xfrm>
              <a:off x="-115727" y="1213528"/>
              <a:ext cx="3607509" cy="9251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3200" u="none" dirty="0" err="1" smtClean="0">
                  <a:solidFill>
                    <a:srgbClr val="000000"/>
                  </a:solidFill>
                  <a:latin typeface="Public Sans"/>
                </a:rPr>
                <a:t>Hiện</a:t>
              </a:r>
              <a:r>
                <a:rPr lang="en-US" sz="3200" u="none" dirty="0" smtClean="0">
                  <a:solidFill>
                    <a:srgbClr val="000000"/>
                  </a:solidFill>
                  <a:latin typeface="Public Sans"/>
                </a:rPr>
                <a:t> </a:t>
              </a:r>
              <a:r>
                <a:rPr lang="en-US" sz="3200" u="none" dirty="0" err="1" smtClean="0">
                  <a:solidFill>
                    <a:srgbClr val="000000"/>
                  </a:solidFill>
                  <a:latin typeface="Public Sans"/>
                </a:rPr>
                <a:t>thị</a:t>
              </a:r>
              <a:r>
                <a:rPr lang="en-US" sz="3200" u="none" dirty="0" smtClean="0">
                  <a:solidFill>
                    <a:srgbClr val="000000"/>
                  </a:solidFill>
                  <a:latin typeface="Public Sans"/>
                </a:rPr>
                <a:t> </a:t>
              </a:r>
              <a:r>
                <a:rPr lang="en-US" sz="3200" u="none" dirty="0" err="1" smtClean="0">
                  <a:solidFill>
                    <a:srgbClr val="000000"/>
                  </a:solidFill>
                  <a:latin typeface="Public Sans"/>
                </a:rPr>
                <a:t>cụ</a:t>
              </a:r>
              <a:r>
                <a:rPr lang="en-US" sz="3200" u="none" dirty="0" smtClean="0">
                  <a:solidFill>
                    <a:srgbClr val="000000"/>
                  </a:solidFill>
                  <a:latin typeface="Public Sans"/>
                </a:rPr>
                <a:t> </a:t>
              </a:r>
              <a:r>
                <a:rPr lang="en-US" sz="3200" u="none" dirty="0" err="1" smtClean="0">
                  <a:solidFill>
                    <a:srgbClr val="000000"/>
                  </a:solidFill>
                  <a:latin typeface="Public Sans"/>
                </a:rPr>
                <a:t>thể</a:t>
              </a:r>
              <a:r>
                <a:rPr lang="en-US" sz="3200" u="none" dirty="0" smtClean="0">
                  <a:solidFill>
                    <a:srgbClr val="000000"/>
                  </a:solidFill>
                  <a:latin typeface="Public Sans"/>
                </a:rPr>
                <a:t> </a:t>
              </a:r>
              <a:r>
                <a:rPr lang="en-US" sz="3200" u="none" dirty="0" err="1" smtClean="0">
                  <a:solidFill>
                    <a:srgbClr val="000000"/>
                  </a:solidFill>
                  <a:latin typeface="Public Sans"/>
                </a:rPr>
                <a:t>kết</a:t>
              </a:r>
              <a:r>
                <a:rPr lang="en-US" sz="3200" u="none" dirty="0" smtClean="0">
                  <a:solidFill>
                    <a:srgbClr val="000000"/>
                  </a:solidFill>
                  <a:latin typeface="Public Sans"/>
                </a:rPr>
                <a:t> </a:t>
              </a:r>
              <a:r>
                <a:rPr lang="en-US" sz="3200" u="none" dirty="0" err="1" smtClean="0">
                  <a:solidFill>
                    <a:srgbClr val="000000"/>
                  </a:solidFill>
                  <a:latin typeface="Public Sans"/>
                </a:rPr>
                <a:t>quả</a:t>
              </a:r>
              <a:r>
                <a:rPr lang="en-US" sz="3200" u="none" dirty="0" smtClean="0">
                  <a:solidFill>
                    <a:srgbClr val="000000"/>
                  </a:solidFill>
                  <a:latin typeface="Public Sans"/>
                </a:rPr>
                <a:t> </a:t>
              </a:r>
              <a:r>
                <a:rPr lang="en-US" sz="3200" u="none" dirty="0" err="1" smtClean="0">
                  <a:solidFill>
                    <a:srgbClr val="000000"/>
                  </a:solidFill>
                  <a:latin typeface="Public Sans"/>
                </a:rPr>
                <a:t>học</a:t>
              </a:r>
              <a:r>
                <a:rPr lang="en-US" sz="3200" u="none" dirty="0" smtClean="0">
                  <a:solidFill>
                    <a:srgbClr val="000000"/>
                  </a:solidFill>
                  <a:latin typeface="Public Sans"/>
                </a:rPr>
                <a:t> </a:t>
              </a:r>
              <a:r>
                <a:rPr lang="en-US" sz="3200" u="none" dirty="0" err="1" smtClean="0">
                  <a:solidFill>
                    <a:srgbClr val="000000"/>
                  </a:solidFill>
                  <a:latin typeface="Public Sans"/>
                </a:rPr>
                <a:t>tập</a:t>
              </a:r>
              <a:r>
                <a:rPr lang="en-US" sz="3200" dirty="0" smtClean="0">
                  <a:solidFill>
                    <a:srgbClr val="000000"/>
                  </a:solidFill>
                  <a:latin typeface="Public Sans"/>
                </a:rPr>
                <a:t>, </a:t>
              </a:r>
              <a:r>
                <a:rPr lang="en-US" sz="3200" dirty="0" err="1" smtClean="0">
                  <a:solidFill>
                    <a:srgbClr val="000000"/>
                  </a:solidFill>
                  <a:latin typeface="Public Sans"/>
                </a:rPr>
                <a:t>điểm</a:t>
              </a:r>
              <a:r>
                <a:rPr lang="en-US" sz="3200" dirty="0" smtClean="0">
                  <a:solidFill>
                    <a:srgbClr val="000000"/>
                  </a:solidFill>
                  <a:latin typeface="Public Sans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Public Sans"/>
                </a:rPr>
                <a:t>rèn</a:t>
              </a:r>
              <a:r>
                <a:rPr lang="en-US" sz="3200" dirty="0" smtClean="0">
                  <a:solidFill>
                    <a:srgbClr val="000000"/>
                  </a:solidFill>
                  <a:latin typeface="Public Sans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Public Sans"/>
                </a:rPr>
                <a:t>luyện</a:t>
              </a:r>
              <a:r>
                <a:rPr lang="en-US" sz="3200" dirty="0" smtClean="0">
                  <a:solidFill>
                    <a:srgbClr val="000000"/>
                  </a:solidFill>
                  <a:latin typeface="Public Sans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Public Sans"/>
                </a:rPr>
                <a:t>để</a:t>
              </a:r>
              <a:r>
                <a:rPr lang="en-US" sz="3200" dirty="0" smtClean="0">
                  <a:solidFill>
                    <a:srgbClr val="000000"/>
                  </a:solidFill>
                  <a:latin typeface="Public Sans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Public Sans"/>
                </a:rPr>
                <a:t>sinh</a:t>
              </a:r>
              <a:r>
                <a:rPr lang="en-US" sz="3200" dirty="0" smtClean="0">
                  <a:solidFill>
                    <a:srgbClr val="000000"/>
                  </a:solidFill>
                  <a:latin typeface="Public Sans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Public Sans"/>
                </a:rPr>
                <a:t>viên</a:t>
              </a:r>
              <a:r>
                <a:rPr lang="en-US" sz="3200" dirty="0" smtClean="0">
                  <a:solidFill>
                    <a:srgbClr val="000000"/>
                  </a:solidFill>
                  <a:latin typeface="Public Sans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Public Sans"/>
                </a:rPr>
                <a:t>có</a:t>
              </a:r>
              <a:r>
                <a:rPr lang="en-US" sz="3200" dirty="0" smtClean="0">
                  <a:solidFill>
                    <a:srgbClr val="000000"/>
                  </a:solidFill>
                  <a:latin typeface="Public Sans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Public Sans"/>
                </a:rPr>
                <a:t>mục</a:t>
              </a:r>
              <a:r>
                <a:rPr lang="en-US" sz="3200" dirty="0" smtClean="0">
                  <a:solidFill>
                    <a:srgbClr val="000000"/>
                  </a:solidFill>
                  <a:latin typeface="Public Sans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Public Sans"/>
                </a:rPr>
                <a:t>tiêu</a:t>
              </a:r>
              <a:r>
                <a:rPr lang="en-US" sz="3200" dirty="0" smtClean="0">
                  <a:solidFill>
                    <a:srgbClr val="000000"/>
                  </a:solidFill>
                  <a:latin typeface="Public Sans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Public Sans"/>
                </a:rPr>
                <a:t>cụ</a:t>
              </a:r>
              <a:r>
                <a:rPr lang="en-US" sz="3200" dirty="0" smtClean="0">
                  <a:solidFill>
                    <a:srgbClr val="000000"/>
                  </a:solidFill>
                  <a:latin typeface="Public Sans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Public Sans"/>
                </a:rPr>
                <a:t>thể</a:t>
              </a:r>
              <a:r>
                <a:rPr lang="en-US" sz="3200" dirty="0" smtClean="0">
                  <a:solidFill>
                    <a:srgbClr val="000000"/>
                  </a:solidFill>
                  <a:latin typeface="Public Sans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Public Sans"/>
                </a:rPr>
                <a:t>và</a:t>
              </a:r>
              <a:r>
                <a:rPr lang="en-US" sz="3200" dirty="0" smtClean="0">
                  <a:solidFill>
                    <a:srgbClr val="000000"/>
                  </a:solidFill>
                  <a:latin typeface="Public Sans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Public Sans"/>
                </a:rPr>
                <a:t>cố</a:t>
              </a:r>
              <a:r>
                <a:rPr lang="en-US" sz="3200" dirty="0" smtClean="0">
                  <a:solidFill>
                    <a:srgbClr val="000000"/>
                  </a:solidFill>
                  <a:latin typeface="Public Sans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Public Sans"/>
                </a:rPr>
                <a:t>gắng</a:t>
              </a:r>
              <a:r>
                <a:rPr lang="en-US" sz="3200" dirty="0" smtClean="0">
                  <a:solidFill>
                    <a:srgbClr val="000000"/>
                  </a:solidFill>
                  <a:latin typeface="Public Sans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Public Sans"/>
                </a:rPr>
                <a:t>đạt</a:t>
              </a:r>
              <a:r>
                <a:rPr lang="en-US" sz="3200" dirty="0" smtClean="0">
                  <a:solidFill>
                    <a:srgbClr val="000000"/>
                  </a:solidFill>
                  <a:latin typeface="Public Sans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Public Sans"/>
                </a:rPr>
                <a:t>được</a:t>
              </a:r>
              <a:r>
                <a:rPr lang="en-US" sz="3200" dirty="0" smtClean="0">
                  <a:solidFill>
                    <a:srgbClr val="000000"/>
                  </a:solidFill>
                  <a:latin typeface="Public Sans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Public Sans"/>
                </a:rPr>
                <a:t>mục</a:t>
              </a:r>
              <a:r>
                <a:rPr lang="en-US" sz="3200" dirty="0" smtClean="0">
                  <a:solidFill>
                    <a:srgbClr val="000000"/>
                  </a:solidFill>
                  <a:latin typeface="Public Sans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Public Sans"/>
                </a:rPr>
                <a:t>tiêu</a:t>
              </a:r>
              <a:r>
                <a:rPr lang="en-US" sz="3200" dirty="0" smtClean="0">
                  <a:solidFill>
                    <a:srgbClr val="000000"/>
                  </a:solidFill>
                  <a:latin typeface="Public Sans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Public Sans"/>
                </a:rPr>
                <a:t>đó</a:t>
              </a:r>
              <a:endParaRPr lang="en-US" sz="3200" u="none" dirty="0">
                <a:solidFill>
                  <a:srgbClr val="000000"/>
                </a:solidFill>
                <a:latin typeface="Public Sans"/>
              </a:endParaRPr>
            </a:p>
          </p:txBody>
        </p: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 rot="11323837">
              <a:off x="1115315" y="47223"/>
              <a:ext cx="772803" cy="739081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1295689" y="310353"/>
              <a:ext cx="452885" cy="2224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9"/>
                </a:lnSpc>
                <a:spcBef>
                  <a:spcPct val="0"/>
                </a:spcBef>
              </a:pPr>
              <a:r>
                <a:rPr lang="en-US" sz="4400" dirty="0">
                  <a:solidFill>
                    <a:srgbClr val="FFFFFF"/>
                  </a:solidFill>
                  <a:latin typeface="Playfair Display Bold"/>
                </a:rPr>
                <a:t>2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771451" y="3895893"/>
            <a:ext cx="4932232" cy="4100825"/>
            <a:chOff x="-1359131" y="43459"/>
            <a:chExt cx="4438065" cy="2161281"/>
          </a:xfrm>
        </p:grpSpPr>
        <p:sp>
          <p:nvSpPr>
            <p:cNvPr id="14" name="TextBox 14"/>
            <p:cNvSpPr txBox="1"/>
            <p:nvPr/>
          </p:nvSpPr>
          <p:spPr>
            <a:xfrm>
              <a:off x="-1359131" y="1426135"/>
              <a:ext cx="4438065" cy="7786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/>
              <a:r>
                <a:rPr lang="en-US" sz="3200" dirty="0" err="1" smtClean="0">
                  <a:solidFill>
                    <a:srgbClr val="000000"/>
                  </a:solidFill>
                  <a:latin typeface="Public Sans"/>
                </a:rPr>
                <a:t>Quản</a:t>
              </a:r>
              <a:r>
                <a:rPr lang="en-US" sz="3200" dirty="0" smtClean="0">
                  <a:solidFill>
                    <a:srgbClr val="000000"/>
                  </a:solidFill>
                  <a:latin typeface="Public Sans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Public Sans"/>
                </a:rPr>
                <a:t>lí</a:t>
              </a:r>
              <a:r>
                <a:rPr lang="en-US" sz="3200" dirty="0" smtClean="0">
                  <a:solidFill>
                    <a:srgbClr val="000000"/>
                  </a:solidFill>
                  <a:latin typeface="Public Sans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Public Sans"/>
                </a:rPr>
                <a:t>thông</a:t>
              </a:r>
              <a:r>
                <a:rPr lang="en-US" sz="3200" dirty="0" smtClean="0">
                  <a:solidFill>
                    <a:srgbClr val="000000"/>
                  </a:solidFill>
                  <a:latin typeface="Public Sans"/>
                </a:rPr>
                <a:t> tin </a:t>
              </a:r>
              <a:r>
                <a:rPr lang="en-US" sz="3200" dirty="0" err="1" smtClean="0">
                  <a:solidFill>
                    <a:srgbClr val="000000"/>
                  </a:solidFill>
                  <a:latin typeface="Public Sans"/>
                </a:rPr>
                <a:t>cho</a:t>
              </a:r>
              <a:r>
                <a:rPr lang="en-US" sz="3200" dirty="0" smtClean="0">
                  <a:solidFill>
                    <a:srgbClr val="000000"/>
                  </a:solidFill>
                  <a:latin typeface="Public Sans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Public Sans"/>
                </a:rPr>
                <a:t>sinh</a:t>
              </a:r>
              <a:r>
                <a:rPr lang="en-US" sz="3200" dirty="0" smtClean="0">
                  <a:solidFill>
                    <a:srgbClr val="000000"/>
                  </a:solidFill>
                  <a:latin typeface="Public Sans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Public Sans"/>
                </a:rPr>
                <a:t>viên</a:t>
              </a:r>
              <a:r>
                <a:rPr lang="en-US" sz="3200" dirty="0" smtClean="0">
                  <a:solidFill>
                    <a:srgbClr val="000000"/>
                  </a:solidFill>
                  <a:latin typeface="Public Sans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Public Sans"/>
                </a:rPr>
                <a:t>giúp</a:t>
              </a:r>
              <a:r>
                <a:rPr lang="en-US" sz="3200" dirty="0" smtClean="0">
                  <a:solidFill>
                    <a:srgbClr val="000000"/>
                  </a:solidFill>
                  <a:latin typeface="Public Sans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Public Sans"/>
                </a:rPr>
                <a:t>cho</a:t>
              </a:r>
              <a:r>
                <a:rPr lang="en-US" sz="3200" dirty="0" smtClean="0">
                  <a:solidFill>
                    <a:srgbClr val="000000"/>
                  </a:solidFill>
                  <a:latin typeface="Public Sans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Public Sans"/>
                </a:rPr>
                <a:t>sinh</a:t>
              </a:r>
              <a:r>
                <a:rPr lang="en-US" sz="3200" dirty="0" smtClean="0">
                  <a:solidFill>
                    <a:srgbClr val="000000"/>
                  </a:solidFill>
                  <a:latin typeface="Public Sans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Public Sans"/>
                </a:rPr>
                <a:t>viên</a:t>
              </a:r>
              <a:r>
                <a:rPr lang="en-US" sz="3200" dirty="0" smtClean="0">
                  <a:solidFill>
                    <a:srgbClr val="000000"/>
                  </a:solidFill>
                  <a:latin typeface="Public Sans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Public Sans"/>
                </a:rPr>
                <a:t>khi</a:t>
              </a:r>
              <a:r>
                <a:rPr lang="en-US" sz="3200" dirty="0" smtClean="0">
                  <a:solidFill>
                    <a:srgbClr val="000000"/>
                  </a:solidFill>
                  <a:latin typeface="Public Sans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Public Sans"/>
                </a:rPr>
                <a:t>cần</a:t>
              </a:r>
              <a:r>
                <a:rPr lang="en-US" sz="3200" dirty="0" smtClean="0">
                  <a:solidFill>
                    <a:srgbClr val="000000"/>
                  </a:solidFill>
                  <a:latin typeface="Public Sans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Public Sans"/>
                </a:rPr>
                <a:t>có</a:t>
              </a:r>
              <a:r>
                <a:rPr lang="en-US" sz="3200" dirty="0" smtClean="0">
                  <a:solidFill>
                    <a:srgbClr val="000000"/>
                  </a:solidFill>
                  <a:latin typeface="Public Sans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Public Sans"/>
                </a:rPr>
                <a:t>thể</a:t>
              </a:r>
              <a:r>
                <a:rPr lang="en-US" sz="3200" dirty="0" smtClean="0">
                  <a:solidFill>
                    <a:srgbClr val="000000"/>
                  </a:solidFill>
                  <a:latin typeface="Public Sans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Public Sans"/>
                </a:rPr>
                <a:t>tìm</a:t>
              </a:r>
              <a:r>
                <a:rPr lang="en-US" sz="3200" dirty="0" smtClean="0">
                  <a:solidFill>
                    <a:srgbClr val="000000"/>
                  </a:solidFill>
                  <a:latin typeface="Public Sans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Public Sans"/>
                </a:rPr>
                <a:t>lại</a:t>
              </a:r>
              <a:r>
                <a:rPr lang="en-US" sz="3200" dirty="0" smtClean="0">
                  <a:solidFill>
                    <a:srgbClr val="000000"/>
                  </a:solidFill>
                  <a:latin typeface="Public Sans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Public Sans"/>
                </a:rPr>
                <a:t>dễ</a:t>
              </a:r>
              <a:r>
                <a:rPr lang="en-US" sz="3200" dirty="0" smtClean="0">
                  <a:solidFill>
                    <a:srgbClr val="000000"/>
                  </a:solidFill>
                  <a:latin typeface="Public Sans"/>
                </a:rPr>
                <a:t> </a:t>
              </a:r>
              <a:r>
                <a:rPr lang="en-US" sz="3200" dirty="0" err="1" smtClean="0">
                  <a:solidFill>
                    <a:srgbClr val="000000"/>
                  </a:solidFill>
                  <a:latin typeface="Public Sans"/>
                </a:rPr>
                <a:t>dàng</a:t>
              </a:r>
              <a:r>
                <a:rPr lang="en-US" sz="3200" dirty="0" smtClean="0">
                  <a:solidFill>
                    <a:srgbClr val="000000"/>
                  </a:solidFill>
                  <a:latin typeface="Public Sans"/>
                </a:rPr>
                <a:t>.</a:t>
              </a:r>
              <a:endParaRPr lang="en-US" sz="3200" dirty="0">
                <a:solidFill>
                  <a:srgbClr val="000000"/>
                </a:solidFill>
                <a:latin typeface="Public Sans"/>
              </a:endParaRPr>
            </a:p>
          </p:txBody>
        </p: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 rot="11323837">
              <a:off x="140520" y="43459"/>
              <a:ext cx="844309" cy="807467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318103" y="291857"/>
              <a:ext cx="452885" cy="249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29"/>
                </a:lnSpc>
                <a:spcBef>
                  <a:spcPct val="0"/>
                </a:spcBef>
              </a:pPr>
              <a:r>
                <a:rPr lang="en-US" sz="4400" dirty="0">
                  <a:solidFill>
                    <a:srgbClr val="FFFFFF"/>
                  </a:solidFill>
                  <a:latin typeface="Playfair Display Bold"/>
                </a:rPr>
                <a:t>3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8700" y="997084"/>
            <a:ext cx="7049091" cy="1150893"/>
            <a:chOff x="0" y="0"/>
            <a:chExt cx="9398788" cy="1534523"/>
          </a:xfrm>
        </p:grpSpPr>
        <p:sp>
          <p:nvSpPr>
            <p:cNvPr id="18" name="AutoShape 18"/>
            <p:cNvSpPr/>
            <p:nvPr/>
          </p:nvSpPr>
          <p:spPr>
            <a:xfrm>
              <a:off x="0" y="0"/>
              <a:ext cx="9398788" cy="144884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57349" y="115331"/>
              <a:ext cx="8880120" cy="14191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292"/>
                </a:lnSpc>
                <a:spcBef>
                  <a:spcPct val="0"/>
                </a:spcBef>
              </a:pPr>
              <a:r>
                <a:rPr lang="en-US" sz="5923" dirty="0" smtClean="0">
                  <a:solidFill>
                    <a:srgbClr val="FFFFFF"/>
                  </a:solidFill>
                  <a:latin typeface="Playfair Display"/>
                </a:rPr>
                <a:t>1.2. </a:t>
              </a:r>
              <a:r>
                <a:rPr lang="en-US" sz="5923" dirty="0" err="1" smtClean="0">
                  <a:solidFill>
                    <a:srgbClr val="FFFFFF"/>
                  </a:solidFill>
                  <a:latin typeface="Playfair Display"/>
                </a:rPr>
                <a:t>Mục</a:t>
              </a:r>
              <a:r>
                <a:rPr lang="en-US" sz="5923" dirty="0" smtClean="0">
                  <a:solidFill>
                    <a:srgbClr val="FFFFFF"/>
                  </a:solidFill>
                  <a:latin typeface="Playfair Display"/>
                </a:rPr>
                <a:t> </a:t>
              </a:r>
              <a:r>
                <a:rPr lang="en-US" sz="5923" dirty="0" err="1" smtClean="0">
                  <a:solidFill>
                    <a:srgbClr val="FFFFFF"/>
                  </a:solidFill>
                  <a:latin typeface="Playfair Display"/>
                </a:rPr>
                <a:t>tiêu</a:t>
              </a:r>
              <a:r>
                <a:rPr lang="en-US" sz="5923" dirty="0" smtClean="0">
                  <a:solidFill>
                    <a:srgbClr val="FFFFFF"/>
                  </a:solidFill>
                  <a:latin typeface="Playfair Display"/>
                </a:rPr>
                <a:t> </a:t>
              </a:r>
              <a:r>
                <a:rPr lang="en-US" sz="5923" dirty="0" err="1" smtClean="0">
                  <a:solidFill>
                    <a:srgbClr val="FFFFFF"/>
                  </a:solidFill>
                  <a:latin typeface="Playfair Display"/>
                </a:rPr>
                <a:t>đề</a:t>
              </a:r>
              <a:r>
                <a:rPr lang="en-US" sz="5923" dirty="0" smtClean="0">
                  <a:solidFill>
                    <a:srgbClr val="FFFFFF"/>
                  </a:solidFill>
                  <a:latin typeface="Playfair Display"/>
                </a:rPr>
                <a:t> </a:t>
              </a:r>
              <a:r>
                <a:rPr lang="en-US" sz="5923" dirty="0" err="1" smtClean="0">
                  <a:solidFill>
                    <a:srgbClr val="FFFFFF"/>
                  </a:solidFill>
                  <a:latin typeface="Playfair Display"/>
                </a:rPr>
                <a:t>tài</a:t>
              </a:r>
              <a:endParaRPr lang="en-US" sz="5923" dirty="0">
                <a:solidFill>
                  <a:srgbClr val="FFFFFF"/>
                </a:solidFill>
                <a:latin typeface="Playfair Display"/>
              </a:endParaRPr>
            </a:p>
          </p:txBody>
        </p:sp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9317562" y="8106294"/>
            <a:ext cx="1450436" cy="119990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 rot="659609">
            <a:off x="13237561" y="4908964"/>
            <a:ext cx="1318517" cy="1340451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14821498" y="7598004"/>
            <a:ext cx="2521780" cy="2963299"/>
            <a:chOff x="0" y="0"/>
            <a:chExt cx="3362373" cy="3951066"/>
          </a:xfrm>
        </p:grpSpPr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 rot="465462">
              <a:off x="394573" y="168141"/>
              <a:ext cx="2736353" cy="3614784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 rot="903222">
              <a:off x="71208" y="2019214"/>
              <a:ext cx="2986609" cy="9429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137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-11909" t="23272" r="-11909" b="2327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7127055" y="256727"/>
            <a:ext cx="5098106" cy="4704194"/>
          </a:xfrm>
          <a:prstGeom prst="rect">
            <a:avLst/>
          </a:prstGeom>
          <a:solidFill>
            <a:srgbClr val="EDECE7"/>
          </a:solidFill>
        </p:spPr>
      </p:sp>
      <p:sp>
        <p:nvSpPr>
          <p:cNvPr id="4" name="AutoShape 4"/>
          <p:cNvSpPr/>
          <p:nvPr/>
        </p:nvSpPr>
        <p:spPr>
          <a:xfrm>
            <a:off x="12601643" y="256727"/>
            <a:ext cx="5098106" cy="4704194"/>
          </a:xfrm>
          <a:prstGeom prst="rect">
            <a:avLst/>
          </a:prstGeom>
          <a:solidFill>
            <a:srgbClr val="EDECE7"/>
          </a:solidFill>
        </p:spPr>
      </p:sp>
      <p:sp>
        <p:nvSpPr>
          <p:cNvPr id="5" name="AutoShape 5"/>
          <p:cNvSpPr/>
          <p:nvPr/>
        </p:nvSpPr>
        <p:spPr>
          <a:xfrm>
            <a:off x="7127055" y="5326079"/>
            <a:ext cx="5098106" cy="4704194"/>
          </a:xfrm>
          <a:prstGeom prst="rect">
            <a:avLst/>
          </a:prstGeom>
          <a:solidFill>
            <a:srgbClr val="EDECE7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3215950">
            <a:off x="15031258" y="6541663"/>
            <a:ext cx="4456085" cy="4318351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12399582" y="5502667"/>
            <a:ext cx="5098106" cy="4704194"/>
          </a:xfrm>
          <a:prstGeom prst="rect">
            <a:avLst/>
          </a:prstGeom>
          <a:solidFill>
            <a:srgbClr val="EDECE7"/>
          </a:solidFill>
        </p:spPr>
      </p:sp>
      <p:grpSp>
        <p:nvGrpSpPr>
          <p:cNvPr id="8" name="Group 8"/>
          <p:cNvGrpSpPr/>
          <p:nvPr/>
        </p:nvGrpSpPr>
        <p:grpSpPr>
          <a:xfrm rot="-96500">
            <a:off x="8418518" y="4295669"/>
            <a:ext cx="3117305" cy="783715"/>
            <a:chOff x="0" y="0"/>
            <a:chExt cx="3369857" cy="453682"/>
          </a:xfrm>
        </p:grpSpPr>
        <p:sp>
          <p:nvSpPr>
            <p:cNvPr id="9" name="AutoShape 9"/>
            <p:cNvSpPr/>
            <p:nvPr/>
          </p:nvSpPr>
          <p:spPr>
            <a:xfrm>
              <a:off x="0" y="0"/>
              <a:ext cx="3369857" cy="453682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61656" y="195884"/>
              <a:ext cx="3268305" cy="1441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99"/>
                </a:lnSpc>
              </a:pPr>
              <a:r>
                <a:rPr lang="en-US" sz="2400" spc="-17" dirty="0" err="1" smtClean="0">
                  <a:solidFill>
                    <a:srgbClr val="FFFFFF"/>
                  </a:solidFill>
                  <a:latin typeface="Roboto Mono Regular"/>
                </a:rPr>
                <a:t>Trần</a:t>
              </a:r>
              <a:r>
                <a:rPr lang="en-US" sz="2400" spc="-17" dirty="0" smtClean="0">
                  <a:solidFill>
                    <a:srgbClr val="FFFFFF"/>
                  </a:solidFill>
                  <a:latin typeface="Roboto Mono Regular"/>
                </a:rPr>
                <a:t> </a:t>
              </a:r>
              <a:r>
                <a:rPr lang="en-US" sz="2400" spc="-17" dirty="0" err="1" smtClean="0">
                  <a:solidFill>
                    <a:srgbClr val="FFFFFF"/>
                  </a:solidFill>
                  <a:latin typeface="Roboto Mono Regular"/>
                </a:rPr>
                <a:t>Thị</a:t>
              </a:r>
              <a:r>
                <a:rPr lang="en-US" sz="2400" spc="-17" dirty="0" smtClean="0">
                  <a:solidFill>
                    <a:srgbClr val="FFFFFF"/>
                  </a:solidFill>
                  <a:latin typeface="Roboto Mono Regular"/>
                </a:rPr>
                <a:t> </a:t>
              </a:r>
              <a:r>
                <a:rPr lang="en-US" sz="2400" spc="-17" dirty="0" err="1" smtClean="0">
                  <a:solidFill>
                    <a:srgbClr val="FFFFFF"/>
                  </a:solidFill>
                  <a:latin typeface="Roboto Mono Regular"/>
                </a:rPr>
                <a:t>Hải</a:t>
              </a:r>
              <a:r>
                <a:rPr lang="en-US" sz="2400" spc="-17" dirty="0" smtClean="0">
                  <a:solidFill>
                    <a:srgbClr val="FFFFFF"/>
                  </a:solidFill>
                  <a:latin typeface="Roboto Mono Regular"/>
                </a:rPr>
                <a:t> </a:t>
              </a:r>
              <a:r>
                <a:rPr lang="en-US" sz="2400" spc="-17" dirty="0" err="1" smtClean="0">
                  <a:solidFill>
                    <a:srgbClr val="FFFFFF"/>
                  </a:solidFill>
                  <a:latin typeface="Roboto Mono Regular"/>
                </a:rPr>
                <a:t>Vân</a:t>
              </a:r>
              <a:endParaRPr lang="en-US" sz="2400" spc="-17" dirty="0">
                <a:solidFill>
                  <a:srgbClr val="FFFFFF"/>
                </a:solidFill>
                <a:latin typeface="Roboto Mono Regular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 rot="93903">
            <a:off x="13515322" y="4295863"/>
            <a:ext cx="3051191" cy="706856"/>
            <a:chOff x="0" y="0"/>
            <a:chExt cx="3369857" cy="453682"/>
          </a:xfrm>
        </p:grpSpPr>
        <p:sp>
          <p:nvSpPr>
            <p:cNvPr id="12" name="AutoShape 12"/>
            <p:cNvSpPr/>
            <p:nvPr/>
          </p:nvSpPr>
          <p:spPr>
            <a:xfrm>
              <a:off x="0" y="0"/>
              <a:ext cx="3369857" cy="453682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61656" y="188046"/>
              <a:ext cx="3268305" cy="1598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99"/>
                </a:lnSpc>
              </a:pPr>
              <a:r>
                <a:rPr lang="en-US" sz="2400" spc="-17" dirty="0" err="1" smtClean="0">
                  <a:solidFill>
                    <a:srgbClr val="FFFFFF"/>
                  </a:solidFill>
                  <a:latin typeface="Roboto Mono Regular"/>
                </a:rPr>
                <a:t>Lê</a:t>
              </a:r>
              <a:r>
                <a:rPr lang="en-US" sz="2400" spc="-17" dirty="0" smtClean="0">
                  <a:solidFill>
                    <a:srgbClr val="FFFFFF"/>
                  </a:solidFill>
                  <a:latin typeface="Roboto Mono Regular"/>
                </a:rPr>
                <a:t> </a:t>
              </a:r>
              <a:r>
                <a:rPr lang="en-US" sz="2400" spc="-17" dirty="0" err="1" smtClean="0">
                  <a:solidFill>
                    <a:srgbClr val="FFFFFF"/>
                  </a:solidFill>
                  <a:latin typeface="Roboto Mono Regular"/>
                </a:rPr>
                <a:t>Huy</a:t>
              </a:r>
              <a:r>
                <a:rPr lang="en-US" sz="2400" spc="-17" dirty="0" smtClean="0">
                  <a:solidFill>
                    <a:srgbClr val="FFFFFF"/>
                  </a:solidFill>
                  <a:latin typeface="Roboto Mono Regular"/>
                </a:rPr>
                <a:t> </a:t>
              </a:r>
              <a:r>
                <a:rPr lang="en-US" sz="2400" spc="-17" dirty="0" err="1" smtClean="0">
                  <a:solidFill>
                    <a:srgbClr val="FFFFFF"/>
                  </a:solidFill>
                  <a:latin typeface="Roboto Mono Regular"/>
                </a:rPr>
                <a:t>Hoàng</a:t>
              </a:r>
              <a:endParaRPr lang="en-US" sz="2400" spc="-17" dirty="0">
                <a:solidFill>
                  <a:srgbClr val="FFFFFF"/>
                </a:solidFill>
                <a:latin typeface="Roboto Mono Regular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408134" y="8956270"/>
            <a:ext cx="3100350" cy="752219"/>
            <a:chOff x="0" y="0"/>
            <a:chExt cx="3369857" cy="453682"/>
          </a:xfrm>
        </p:grpSpPr>
        <p:sp>
          <p:nvSpPr>
            <p:cNvPr id="15" name="AutoShape 15"/>
            <p:cNvSpPr/>
            <p:nvPr/>
          </p:nvSpPr>
          <p:spPr>
            <a:xfrm>
              <a:off x="0" y="0"/>
              <a:ext cx="3369857" cy="453682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61656" y="99417"/>
              <a:ext cx="3268305" cy="1502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99"/>
                </a:lnSpc>
              </a:pPr>
              <a:r>
                <a:rPr lang="en-US" sz="2400" spc="-17" dirty="0" err="1" smtClean="0">
                  <a:solidFill>
                    <a:srgbClr val="FFFFFF"/>
                  </a:solidFill>
                  <a:latin typeface="Roboto Mono Regular"/>
                </a:rPr>
                <a:t>Đặng</a:t>
              </a:r>
              <a:r>
                <a:rPr lang="en-US" sz="2400" spc="-17" dirty="0" smtClean="0">
                  <a:solidFill>
                    <a:srgbClr val="FFFFFF"/>
                  </a:solidFill>
                  <a:latin typeface="Roboto Mono Regular"/>
                </a:rPr>
                <a:t> Minh </a:t>
              </a:r>
              <a:r>
                <a:rPr lang="en-US" sz="2400" spc="-17" dirty="0" err="1" smtClean="0">
                  <a:solidFill>
                    <a:srgbClr val="FFFFFF"/>
                  </a:solidFill>
                  <a:latin typeface="Roboto Mono Regular"/>
                </a:rPr>
                <a:t>Phú</a:t>
              </a:r>
              <a:endParaRPr lang="en-US" sz="2400" spc="-17" dirty="0">
                <a:solidFill>
                  <a:srgbClr val="FFFFFF"/>
                </a:solidFill>
                <a:latin typeface="Roboto Mono Regular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 rot="93903">
            <a:off x="13198635" y="9024312"/>
            <a:ext cx="3591326" cy="749876"/>
            <a:chOff x="87230" y="-98606"/>
            <a:chExt cx="4010979" cy="453682"/>
          </a:xfrm>
        </p:grpSpPr>
        <p:sp>
          <p:nvSpPr>
            <p:cNvPr id="18" name="AutoShape 18"/>
            <p:cNvSpPr/>
            <p:nvPr/>
          </p:nvSpPr>
          <p:spPr>
            <a:xfrm>
              <a:off x="87230" y="-98606"/>
              <a:ext cx="4010979" cy="453682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209930" y="111485"/>
              <a:ext cx="3679540" cy="1396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99"/>
                </a:lnSpc>
              </a:pPr>
              <a:r>
                <a:rPr lang="en-US" sz="2400" spc="-17" dirty="0" err="1" smtClean="0">
                  <a:solidFill>
                    <a:srgbClr val="FFFFFF"/>
                  </a:solidFill>
                  <a:latin typeface="Roboto Mono Regular"/>
                </a:rPr>
                <a:t>Đặng</a:t>
              </a:r>
              <a:r>
                <a:rPr lang="en-US" sz="2400" spc="-17" dirty="0" smtClean="0">
                  <a:solidFill>
                    <a:srgbClr val="FFFFFF"/>
                  </a:solidFill>
                  <a:latin typeface="Roboto Mono Regular"/>
                </a:rPr>
                <a:t> </a:t>
              </a:r>
              <a:r>
                <a:rPr lang="en-US" sz="2400" spc="-17" dirty="0" err="1" smtClean="0">
                  <a:solidFill>
                    <a:srgbClr val="FFFFFF"/>
                  </a:solidFill>
                  <a:latin typeface="Roboto Mono Regular"/>
                </a:rPr>
                <a:t>Hữu</a:t>
              </a:r>
              <a:r>
                <a:rPr lang="en-US" sz="2400" spc="-17" dirty="0" smtClean="0">
                  <a:solidFill>
                    <a:srgbClr val="FFFFFF"/>
                  </a:solidFill>
                  <a:latin typeface="Roboto Mono Regular"/>
                </a:rPr>
                <a:t> </a:t>
              </a:r>
              <a:r>
                <a:rPr lang="en-US" sz="2400" spc="-17" dirty="0" err="1" smtClean="0">
                  <a:solidFill>
                    <a:srgbClr val="FFFFFF"/>
                  </a:solidFill>
                  <a:latin typeface="Roboto Mono Regular"/>
                </a:rPr>
                <a:t>Công</a:t>
              </a:r>
              <a:r>
                <a:rPr lang="en-US" sz="2400" spc="-17" dirty="0" smtClean="0">
                  <a:solidFill>
                    <a:srgbClr val="FFFFFF"/>
                  </a:solidFill>
                  <a:latin typeface="Roboto Mono Regular"/>
                </a:rPr>
                <a:t> </a:t>
              </a:r>
              <a:r>
                <a:rPr lang="en-US" sz="2400" spc="-17" dirty="0" err="1" smtClean="0">
                  <a:solidFill>
                    <a:srgbClr val="FFFFFF"/>
                  </a:solidFill>
                  <a:latin typeface="Roboto Mono Regular"/>
                </a:rPr>
                <a:t>Hiếu</a:t>
              </a:r>
              <a:endParaRPr lang="en-US" sz="2400" spc="-17" dirty="0">
                <a:solidFill>
                  <a:srgbClr val="FFFFFF"/>
                </a:solidFill>
                <a:latin typeface="Roboto Mono Regular"/>
              </a:endParaRPr>
            </a:p>
          </p:txBody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3215950">
            <a:off x="-848546" y="-910948"/>
            <a:ext cx="4456085" cy="4318351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578615" y="4131987"/>
            <a:ext cx="381248" cy="491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74"/>
              </a:lnSpc>
              <a:spcBef>
                <a:spcPct val="0"/>
              </a:spcBef>
            </a:pPr>
            <a:r>
              <a:rPr lang="en-US" sz="2910">
                <a:solidFill>
                  <a:srgbClr val="FFFFFF"/>
                </a:solidFill>
                <a:latin typeface="Playfair Display Bold"/>
              </a:rPr>
              <a:t>2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52400" y="639620"/>
            <a:ext cx="7444033" cy="1150823"/>
            <a:chOff x="-1022" y="-518774"/>
            <a:chExt cx="7171548" cy="1893736"/>
          </a:xfrm>
        </p:grpSpPr>
        <p:sp>
          <p:nvSpPr>
            <p:cNvPr id="29" name="AutoShape 29"/>
            <p:cNvSpPr/>
            <p:nvPr/>
          </p:nvSpPr>
          <p:spPr>
            <a:xfrm rot="21586766">
              <a:off x="1413" y="-518774"/>
              <a:ext cx="6923838" cy="1738673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30" name="TextBox 30"/>
            <p:cNvSpPr txBox="1"/>
            <p:nvPr/>
          </p:nvSpPr>
          <p:spPr>
            <a:xfrm rot="21586766">
              <a:off x="-1022" y="66604"/>
              <a:ext cx="7171548" cy="130835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195"/>
                </a:lnSpc>
              </a:pPr>
              <a:r>
                <a:rPr lang="en-US" sz="5400" spc="-56" dirty="0" smtClean="0">
                  <a:solidFill>
                    <a:srgbClr val="FFFFFF"/>
                  </a:solidFill>
                  <a:latin typeface="Playfair Display"/>
                </a:rPr>
                <a:t>1.3. </a:t>
              </a:r>
              <a:r>
                <a:rPr lang="en-US" sz="5400" spc="-56" dirty="0" err="1">
                  <a:solidFill>
                    <a:srgbClr val="FFFFFF"/>
                  </a:solidFill>
                  <a:latin typeface="Playfair Display"/>
                </a:rPr>
                <a:t>Phân</a:t>
              </a:r>
              <a:r>
                <a:rPr lang="en-US" sz="5400" spc="-56" dirty="0">
                  <a:solidFill>
                    <a:srgbClr val="FFFFFF"/>
                  </a:solidFill>
                  <a:latin typeface="Playfair Display"/>
                </a:rPr>
                <a:t> chia </a:t>
              </a:r>
              <a:r>
                <a:rPr lang="en-US" sz="5400" spc="-56" dirty="0" err="1">
                  <a:solidFill>
                    <a:srgbClr val="FFFFFF"/>
                  </a:solidFill>
                  <a:latin typeface="Playfair Display"/>
                </a:rPr>
                <a:t>công</a:t>
              </a:r>
              <a:r>
                <a:rPr lang="en-US" sz="5400" spc="-56" dirty="0">
                  <a:solidFill>
                    <a:srgbClr val="FFFFFF"/>
                  </a:solidFill>
                  <a:latin typeface="Playfair Display"/>
                </a:rPr>
                <a:t> </a:t>
              </a:r>
              <a:r>
                <a:rPr lang="en-US" sz="5400" spc="-56" dirty="0" err="1">
                  <a:solidFill>
                    <a:srgbClr val="FFFFFF"/>
                  </a:solidFill>
                  <a:latin typeface="Playfair Display"/>
                </a:rPr>
                <a:t>việc</a:t>
              </a:r>
              <a:endParaRPr lang="en-US" sz="5400" spc="-56" dirty="0">
                <a:solidFill>
                  <a:srgbClr val="FFFFFF"/>
                </a:solidFill>
                <a:latin typeface="Playfair Display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 rot="-1550641">
            <a:off x="16657293" y="648550"/>
            <a:ext cx="2652522" cy="3259152"/>
            <a:chOff x="0" y="0"/>
            <a:chExt cx="3536697" cy="4345536"/>
          </a:xfrm>
        </p:grpSpPr>
        <p:pic>
          <p:nvPicPr>
            <p:cNvPr id="61" name="Picture 61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 rot="465462">
              <a:off x="511415" y="165477"/>
              <a:ext cx="2693004" cy="3557519"/>
            </a:xfrm>
            <a:prstGeom prst="rect">
              <a:avLst/>
            </a:prstGeom>
          </p:spPr>
        </p:pic>
        <p:pic>
          <p:nvPicPr>
            <p:cNvPr id="62" name="Picture 62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 rot="1990671">
              <a:off x="17083" y="2371468"/>
              <a:ext cx="3502531" cy="1105846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9063861" y="1987930"/>
            <a:ext cx="3012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Login</a:t>
            </a:r>
            <a:endParaRPr lang="en-US" sz="3200" dirty="0"/>
          </a:p>
        </p:txBody>
      </p:sp>
      <p:sp>
        <p:nvSpPr>
          <p:cNvPr id="22" name="TextBox 21"/>
          <p:cNvSpPr txBox="1"/>
          <p:nvPr/>
        </p:nvSpPr>
        <p:spPr>
          <a:xfrm>
            <a:off x="13484927" y="1584958"/>
            <a:ext cx="36184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Thông</a:t>
            </a:r>
            <a:r>
              <a:rPr lang="en-US" sz="3200" dirty="0" smtClean="0"/>
              <a:t> tin </a:t>
            </a:r>
            <a:r>
              <a:rPr lang="en-US" sz="3200" dirty="0" err="1" smtClean="0"/>
              <a:t>cá</a:t>
            </a:r>
            <a:r>
              <a:rPr lang="en-US" sz="3200" dirty="0" smtClean="0"/>
              <a:t> </a:t>
            </a:r>
            <a:r>
              <a:rPr lang="en-US" sz="3200" dirty="0" err="1" smtClean="0"/>
              <a:t>nhân</a:t>
            </a:r>
            <a:r>
              <a:rPr lang="en-US" sz="3200" dirty="0" smtClean="0"/>
              <a:t> </a:t>
            </a:r>
            <a:r>
              <a:rPr lang="en-US" sz="3200" dirty="0" err="1"/>
              <a:t>Đ</a:t>
            </a:r>
            <a:r>
              <a:rPr lang="en-US" sz="3200" dirty="0" err="1" smtClean="0"/>
              <a:t>ồng</a:t>
            </a:r>
            <a:r>
              <a:rPr lang="en-US" sz="3200" dirty="0" smtClean="0"/>
              <a:t> </a:t>
            </a:r>
            <a:r>
              <a:rPr lang="en-US" sz="3200" dirty="0" err="1" smtClean="0"/>
              <a:t>hồ</a:t>
            </a:r>
            <a:r>
              <a:rPr lang="en-US" sz="3200" dirty="0" smtClean="0"/>
              <a:t> </a:t>
            </a:r>
            <a:r>
              <a:rPr lang="en-US" sz="3200" dirty="0" err="1" smtClean="0"/>
              <a:t>Pomodoro</a:t>
            </a:r>
            <a:endParaRPr lang="en-US" sz="3200" dirty="0"/>
          </a:p>
        </p:txBody>
      </p:sp>
      <p:sp>
        <p:nvSpPr>
          <p:cNvPr id="23" name="TextBox 22"/>
          <p:cNvSpPr txBox="1"/>
          <p:nvPr/>
        </p:nvSpPr>
        <p:spPr>
          <a:xfrm>
            <a:off x="8093224" y="6464789"/>
            <a:ext cx="36331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Bảng</a:t>
            </a:r>
            <a:r>
              <a:rPr lang="en-US" sz="3200" dirty="0" smtClean="0"/>
              <a:t> </a:t>
            </a:r>
            <a:r>
              <a:rPr lang="en-US" sz="3200" dirty="0" err="1" smtClean="0"/>
              <a:t>điểm</a:t>
            </a:r>
            <a:r>
              <a:rPr lang="en-US" sz="3200" dirty="0" smtClean="0"/>
              <a:t> </a:t>
            </a:r>
            <a:r>
              <a:rPr lang="en-US" sz="3200" dirty="0" err="1" smtClean="0"/>
              <a:t>học</a:t>
            </a:r>
            <a:r>
              <a:rPr lang="en-US" sz="3200" dirty="0" smtClean="0"/>
              <a:t> </a:t>
            </a:r>
            <a:r>
              <a:rPr lang="en-US" sz="3200" dirty="0" err="1" smtClean="0"/>
              <a:t>tập</a:t>
            </a:r>
            <a:endParaRPr lang="en-US" sz="3200" dirty="0" smtClean="0"/>
          </a:p>
          <a:p>
            <a:r>
              <a:rPr lang="en-US" sz="3200" dirty="0" err="1" smtClean="0"/>
              <a:t>Bảng</a:t>
            </a:r>
            <a:r>
              <a:rPr lang="en-US" sz="3200" dirty="0" smtClean="0"/>
              <a:t> </a:t>
            </a:r>
            <a:r>
              <a:rPr lang="en-US" sz="3200" dirty="0" err="1" smtClean="0"/>
              <a:t>điểm</a:t>
            </a:r>
            <a:r>
              <a:rPr lang="en-US" sz="3200" dirty="0" smtClean="0"/>
              <a:t> </a:t>
            </a:r>
            <a:r>
              <a:rPr lang="en-US" sz="3200" dirty="0" err="1" smtClean="0"/>
              <a:t>rèn</a:t>
            </a:r>
            <a:r>
              <a:rPr lang="en-US" sz="3200" dirty="0" smtClean="0"/>
              <a:t> </a:t>
            </a:r>
            <a:r>
              <a:rPr lang="en-US" sz="3200" dirty="0" err="1" smtClean="0"/>
              <a:t>luyện</a:t>
            </a:r>
            <a:endParaRPr lang="en-US" sz="3200" dirty="0" smtClean="0"/>
          </a:p>
          <a:p>
            <a:r>
              <a:rPr lang="en-US" sz="3200" dirty="0" err="1" smtClean="0"/>
              <a:t>Học</a:t>
            </a:r>
            <a:r>
              <a:rPr lang="en-US" sz="3200" dirty="0" smtClean="0"/>
              <a:t> </a:t>
            </a:r>
            <a:r>
              <a:rPr lang="en-US" sz="3200" dirty="0" err="1" smtClean="0"/>
              <a:t>bổng</a:t>
            </a:r>
            <a:endParaRPr lang="en-US" sz="3200" dirty="0"/>
          </a:p>
        </p:txBody>
      </p:sp>
      <p:sp>
        <p:nvSpPr>
          <p:cNvPr id="25" name="TextBox 24"/>
          <p:cNvSpPr txBox="1"/>
          <p:nvPr/>
        </p:nvSpPr>
        <p:spPr>
          <a:xfrm>
            <a:off x="13930825" y="6787333"/>
            <a:ext cx="29428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Lịch</a:t>
            </a:r>
            <a:r>
              <a:rPr lang="en-US" sz="3200" dirty="0" smtClean="0"/>
              <a:t> </a:t>
            </a:r>
            <a:r>
              <a:rPr lang="en-US" sz="3200" dirty="0" err="1" smtClean="0"/>
              <a:t>thi</a:t>
            </a:r>
            <a:endParaRPr lang="en-US" sz="3200" dirty="0" smtClean="0"/>
          </a:p>
          <a:p>
            <a:r>
              <a:rPr lang="en-US" sz="3200" dirty="0" err="1" smtClean="0"/>
              <a:t>Danh</a:t>
            </a:r>
            <a:r>
              <a:rPr lang="en-US" sz="3200" dirty="0" smtClean="0"/>
              <a:t> </a:t>
            </a:r>
            <a:r>
              <a:rPr lang="en-US" sz="3200" dirty="0" err="1" smtClean="0"/>
              <a:t>sách</a:t>
            </a:r>
            <a:r>
              <a:rPr lang="en-US" sz="3200" dirty="0" smtClean="0"/>
              <a:t> </a:t>
            </a:r>
            <a:r>
              <a:rPr lang="en-US" sz="3200" dirty="0" err="1" smtClean="0"/>
              <a:t>môn</a:t>
            </a:r>
            <a:r>
              <a:rPr lang="en-US" sz="3200" dirty="0" smtClean="0"/>
              <a:t> </a:t>
            </a:r>
            <a:r>
              <a:rPr lang="en-US" sz="3200" dirty="0" err="1" smtClean="0"/>
              <a:t>học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1909" t="23272" r="-11909" b="2327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3215950">
            <a:off x="-232859" y="-990495"/>
            <a:ext cx="4456085" cy="431835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43772" y="1106286"/>
            <a:ext cx="5209323" cy="1086637"/>
            <a:chOff x="0" y="0"/>
            <a:chExt cx="6945764" cy="1448849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6945764" cy="1448849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317717" y="147260"/>
              <a:ext cx="6223543" cy="8720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5130"/>
                </a:lnSpc>
                <a:spcBef>
                  <a:spcPct val="0"/>
                </a:spcBef>
              </a:pPr>
              <a:r>
                <a:rPr lang="en-US" sz="3664" dirty="0" smtClean="0">
                  <a:solidFill>
                    <a:srgbClr val="FFFFFF"/>
                  </a:solidFill>
                  <a:latin typeface="Playfair Display"/>
                </a:rPr>
                <a:t>1.4. </a:t>
              </a:r>
              <a:r>
                <a:rPr lang="en-US" sz="3664" dirty="0" err="1" smtClean="0">
                  <a:solidFill>
                    <a:srgbClr val="FFFFFF"/>
                  </a:solidFill>
                  <a:latin typeface="Playfair Display"/>
                </a:rPr>
                <a:t>Nền</a:t>
              </a:r>
              <a:r>
                <a:rPr lang="en-US" sz="3664" dirty="0" smtClean="0">
                  <a:solidFill>
                    <a:srgbClr val="FFFFFF"/>
                  </a:solidFill>
                  <a:latin typeface="Playfair Display"/>
                </a:rPr>
                <a:t> </a:t>
              </a:r>
              <a:r>
                <a:rPr lang="en-US" sz="3664" dirty="0" err="1" smtClean="0">
                  <a:solidFill>
                    <a:srgbClr val="FFFFFF"/>
                  </a:solidFill>
                  <a:latin typeface="Playfair Display"/>
                </a:rPr>
                <a:t>tảng</a:t>
              </a:r>
              <a:r>
                <a:rPr lang="en-US" sz="3664" dirty="0" smtClean="0">
                  <a:solidFill>
                    <a:srgbClr val="FFFFFF"/>
                  </a:solidFill>
                  <a:latin typeface="Playfair Display"/>
                </a:rPr>
                <a:t> </a:t>
              </a:r>
              <a:r>
                <a:rPr lang="en-US" sz="3664" dirty="0" err="1" smtClean="0">
                  <a:solidFill>
                    <a:srgbClr val="FFFFFF"/>
                  </a:solidFill>
                  <a:latin typeface="Playfair Display"/>
                </a:rPr>
                <a:t>đề</a:t>
              </a:r>
              <a:r>
                <a:rPr lang="en-US" sz="3664" dirty="0" smtClean="0">
                  <a:solidFill>
                    <a:srgbClr val="FFFFFF"/>
                  </a:solidFill>
                  <a:latin typeface="Playfair Display"/>
                </a:rPr>
                <a:t> </a:t>
              </a:r>
              <a:r>
                <a:rPr lang="en-US" sz="3664" dirty="0" err="1" smtClean="0">
                  <a:solidFill>
                    <a:srgbClr val="FFFFFF"/>
                  </a:solidFill>
                  <a:latin typeface="Playfair Display"/>
                </a:rPr>
                <a:t>xuất</a:t>
              </a:r>
              <a:endParaRPr lang="en-US" sz="3664" dirty="0">
                <a:solidFill>
                  <a:srgbClr val="FFFFFF"/>
                </a:solidFill>
                <a:latin typeface="Playfair Display"/>
              </a:endParaRPr>
            </a:p>
          </p:txBody>
        </p:sp>
      </p:grpSp>
      <p:sp>
        <p:nvSpPr>
          <p:cNvPr id="11" name="AutoShape 11"/>
          <p:cNvSpPr/>
          <p:nvPr/>
        </p:nvSpPr>
        <p:spPr>
          <a:xfrm>
            <a:off x="-429076" y="2781300"/>
            <a:ext cx="19149227" cy="7063851"/>
          </a:xfrm>
          <a:prstGeom prst="rect">
            <a:avLst/>
          </a:prstGeom>
          <a:solidFill>
            <a:srgbClr val="EDECE7"/>
          </a:solidFill>
        </p:spPr>
      </p:sp>
      <p:sp>
        <p:nvSpPr>
          <p:cNvPr id="12" name="TextBox 12"/>
          <p:cNvSpPr txBox="1"/>
          <p:nvPr/>
        </p:nvSpPr>
        <p:spPr>
          <a:xfrm>
            <a:off x="485645" y="3097118"/>
            <a:ext cx="11997338" cy="4739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/>
              <a:t> - </a:t>
            </a:r>
            <a:r>
              <a:rPr lang="en-US" sz="2800" dirty="0" err="1"/>
              <a:t>Nhiều</a:t>
            </a:r>
            <a:r>
              <a:rPr lang="en-US" sz="2800" dirty="0"/>
              <a:t> </a:t>
            </a:r>
            <a:r>
              <a:rPr lang="en-US" sz="2800" dirty="0" err="1"/>
              <a:t>tiện</a:t>
            </a:r>
            <a:r>
              <a:rPr lang="en-US" sz="2800" dirty="0"/>
              <a:t> </a:t>
            </a:r>
            <a:r>
              <a:rPr lang="en-US" sz="2800" dirty="0" err="1" smtClean="0"/>
              <a:t>ích</a:t>
            </a:r>
            <a:r>
              <a:rPr lang="en-US" sz="2800" dirty="0" smtClean="0"/>
              <a:t>: </a:t>
            </a:r>
            <a:r>
              <a:rPr lang="en-US" sz="2800" dirty="0" err="1" smtClean="0"/>
              <a:t>hỗ</a:t>
            </a:r>
            <a:r>
              <a:rPr lang="en-US" sz="2800" dirty="0" smtClean="0"/>
              <a:t> </a:t>
            </a:r>
            <a:r>
              <a:rPr lang="en-US" sz="2800" dirty="0" err="1"/>
              <a:t>trợ</a:t>
            </a:r>
            <a:r>
              <a:rPr lang="en-US" sz="2800" dirty="0"/>
              <a:t> </a:t>
            </a:r>
            <a:r>
              <a:rPr lang="en-US" sz="2800" dirty="0" err="1"/>
              <a:t>cho</a:t>
            </a:r>
            <a:r>
              <a:rPr lang="en-US" sz="2800" dirty="0"/>
              <a:t> </a:t>
            </a:r>
            <a:r>
              <a:rPr lang="en-US" sz="2800" dirty="0" err="1"/>
              <a:t>quá</a:t>
            </a:r>
            <a:r>
              <a:rPr lang="en-US" sz="2800" dirty="0"/>
              <a:t> </a:t>
            </a:r>
            <a:r>
              <a:rPr lang="en-US" sz="2800" dirty="0" err="1"/>
              <a:t>trình</a:t>
            </a:r>
            <a:r>
              <a:rPr lang="en-US" sz="2800" dirty="0"/>
              <a:t> </a:t>
            </a:r>
            <a:r>
              <a:rPr lang="en-US" sz="2800" dirty="0" err="1"/>
              <a:t>gõ</a:t>
            </a:r>
            <a:r>
              <a:rPr lang="en-US" sz="2800" dirty="0"/>
              <a:t> code, </a:t>
            </a:r>
            <a:r>
              <a:rPr lang="en-US" sz="2800" dirty="0" err="1"/>
              <a:t>sử</a:t>
            </a:r>
            <a:r>
              <a:rPr lang="en-US" sz="2800" dirty="0"/>
              <a:t> </a:t>
            </a:r>
            <a:r>
              <a:rPr lang="en-US" sz="2800" dirty="0" err="1"/>
              <a:t>dụng</a:t>
            </a:r>
            <a:r>
              <a:rPr lang="en-US" sz="2800" dirty="0"/>
              <a:t>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phím</a:t>
            </a:r>
            <a:r>
              <a:rPr lang="en-US" sz="2800" dirty="0"/>
              <a:t> </a:t>
            </a:r>
            <a:r>
              <a:rPr lang="en-US" sz="2800" dirty="0" err="1"/>
              <a:t>tắt</a:t>
            </a:r>
            <a:r>
              <a:rPr lang="en-US" sz="2800" dirty="0"/>
              <a:t> </a:t>
            </a:r>
            <a:r>
              <a:rPr lang="en-US" sz="2800" dirty="0" err="1"/>
              <a:t>và</a:t>
            </a:r>
            <a:r>
              <a:rPr lang="en-US" sz="2800" dirty="0"/>
              <a:t> </a:t>
            </a:r>
            <a:r>
              <a:rPr lang="en-US" sz="2800" dirty="0" err="1"/>
              <a:t>nhiều</a:t>
            </a:r>
            <a:r>
              <a:rPr lang="en-US" sz="2800" dirty="0"/>
              <a:t> </a:t>
            </a:r>
            <a:r>
              <a:rPr lang="en-US" sz="2800" dirty="0" err="1"/>
              <a:t>tùy</a:t>
            </a:r>
            <a:r>
              <a:rPr lang="en-US" sz="2800" dirty="0"/>
              <a:t> </a:t>
            </a:r>
            <a:r>
              <a:rPr lang="en-US" sz="2800" dirty="0" err="1"/>
              <a:t>chọn</a:t>
            </a:r>
            <a:r>
              <a:rPr lang="en-US" sz="2800" dirty="0"/>
              <a:t> </a:t>
            </a:r>
            <a:r>
              <a:rPr lang="en-US" sz="2800" dirty="0" err="1"/>
              <a:t>khác</a:t>
            </a:r>
            <a:r>
              <a:rPr lang="en-US" sz="2800" dirty="0"/>
              <a:t> </a:t>
            </a:r>
            <a:r>
              <a:rPr lang="en-US" sz="2800" dirty="0" err="1"/>
              <a:t>nhau</a:t>
            </a:r>
            <a:r>
              <a:rPr lang="en-US" sz="2800" dirty="0"/>
              <a:t>,… </a:t>
            </a:r>
            <a:br>
              <a:rPr lang="en-US" sz="2800" dirty="0"/>
            </a:b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   - </a:t>
            </a:r>
            <a:r>
              <a:rPr lang="en-US" sz="2800" dirty="0" err="1"/>
              <a:t>VSCode</a:t>
            </a:r>
            <a:r>
              <a:rPr lang="en-US" sz="2800" dirty="0"/>
              <a:t>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tốc</a:t>
            </a:r>
            <a:r>
              <a:rPr lang="en-US" sz="2800" dirty="0"/>
              <a:t> </a:t>
            </a:r>
            <a:r>
              <a:rPr lang="en-US" sz="2800" dirty="0" err="1"/>
              <a:t>độ</a:t>
            </a:r>
            <a:r>
              <a:rPr lang="en-US" sz="2800" dirty="0"/>
              <a:t> </a:t>
            </a:r>
            <a:r>
              <a:rPr lang="en-US" sz="2800" dirty="0" err="1"/>
              <a:t>làm</a:t>
            </a:r>
            <a:r>
              <a:rPr lang="en-US" sz="2800" dirty="0"/>
              <a:t> </a:t>
            </a:r>
            <a:r>
              <a:rPr lang="en-US" sz="2800" dirty="0" err="1"/>
              <a:t>việc</a:t>
            </a:r>
            <a:r>
              <a:rPr lang="en-US" sz="2800" dirty="0"/>
              <a:t> </a:t>
            </a:r>
            <a:r>
              <a:rPr lang="en-US" sz="2800" dirty="0" err="1"/>
              <a:t>nhanh</a:t>
            </a:r>
            <a:r>
              <a:rPr lang="en-US" sz="2800" dirty="0"/>
              <a:t>, </a:t>
            </a:r>
            <a:r>
              <a:rPr lang="en-US" sz="2800" dirty="0" err="1"/>
              <a:t>cho</a:t>
            </a:r>
            <a:r>
              <a:rPr lang="en-US" sz="2800" dirty="0"/>
              <a:t> </a:t>
            </a:r>
            <a:r>
              <a:rPr lang="en-US" sz="2800" dirty="0" err="1"/>
              <a:t>phép</a:t>
            </a:r>
            <a:r>
              <a:rPr lang="en-US" sz="2800" dirty="0"/>
              <a:t> </a:t>
            </a:r>
            <a:r>
              <a:rPr lang="en-US" sz="2800" dirty="0" err="1"/>
              <a:t>người</a:t>
            </a:r>
            <a:r>
              <a:rPr lang="en-US" sz="2800" dirty="0"/>
              <a:t> </a:t>
            </a:r>
            <a:r>
              <a:rPr lang="en-US" sz="2800" dirty="0" err="1"/>
              <a:t>dùng</a:t>
            </a:r>
            <a:r>
              <a:rPr lang="en-US" sz="2800" dirty="0"/>
              <a:t>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thể</a:t>
            </a:r>
            <a:r>
              <a:rPr lang="en-US" sz="2800" dirty="0"/>
              <a:t> </a:t>
            </a:r>
            <a:r>
              <a:rPr lang="en-US" sz="2800" dirty="0" err="1"/>
              <a:t>sử</a:t>
            </a:r>
            <a:r>
              <a:rPr lang="en-US" sz="2800" dirty="0"/>
              <a:t> </a:t>
            </a:r>
            <a:r>
              <a:rPr lang="en-US" sz="2800" dirty="0" err="1"/>
              <a:t>dụng</a:t>
            </a:r>
            <a:r>
              <a:rPr lang="en-US" sz="2800" dirty="0"/>
              <a:t> </a:t>
            </a:r>
            <a:r>
              <a:rPr lang="en-US" sz="2800" dirty="0" err="1"/>
              <a:t>nhiều</a:t>
            </a:r>
            <a:r>
              <a:rPr lang="en-US" sz="2800" dirty="0"/>
              <a:t> </a:t>
            </a:r>
            <a:r>
              <a:rPr lang="en-US" sz="2800" dirty="0" err="1"/>
              <a:t>tính</a:t>
            </a:r>
            <a:r>
              <a:rPr lang="en-US" sz="2800" dirty="0"/>
              <a:t> </a:t>
            </a:r>
            <a:r>
              <a:rPr lang="en-US" sz="2800" dirty="0" err="1"/>
              <a:t>năng</a:t>
            </a:r>
            <a:r>
              <a:rPr lang="en-US" sz="2800" dirty="0"/>
              <a:t> </a:t>
            </a:r>
            <a:r>
              <a:rPr lang="en-US" sz="2800" dirty="0" err="1"/>
              <a:t>cùng</a:t>
            </a:r>
            <a:r>
              <a:rPr lang="en-US" sz="2800" dirty="0"/>
              <a:t> </a:t>
            </a:r>
            <a:r>
              <a:rPr lang="en-US" sz="2800" dirty="0" err="1"/>
              <a:t>lúc</a:t>
            </a:r>
            <a:r>
              <a:rPr lang="en-US" sz="2800" dirty="0"/>
              <a:t> </a:t>
            </a:r>
            <a:r>
              <a:rPr lang="en-US" sz="2800" dirty="0" err="1"/>
              <a:t>như</a:t>
            </a:r>
            <a:r>
              <a:rPr lang="en-US" sz="2800" dirty="0"/>
              <a:t>: </a:t>
            </a:r>
            <a:r>
              <a:rPr lang="en-US" sz="2800" dirty="0" err="1"/>
              <a:t>đối</a:t>
            </a:r>
            <a:r>
              <a:rPr lang="en-US" sz="2800" dirty="0"/>
              <a:t> </a:t>
            </a:r>
            <a:r>
              <a:rPr lang="en-US" sz="2800" dirty="0" err="1"/>
              <a:t>sánh</a:t>
            </a:r>
            <a:r>
              <a:rPr lang="en-US" sz="2800" dirty="0"/>
              <a:t> </a:t>
            </a:r>
            <a:r>
              <a:rPr lang="en-US" sz="2800" dirty="0" err="1"/>
              <a:t>dấu</a:t>
            </a:r>
            <a:r>
              <a:rPr lang="en-US" sz="2800" dirty="0"/>
              <a:t> </a:t>
            </a:r>
            <a:r>
              <a:rPr lang="en-US" sz="2800" dirty="0" err="1"/>
              <a:t>ngoặc</a:t>
            </a:r>
            <a:r>
              <a:rPr lang="en-US" sz="2800" dirty="0"/>
              <a:t>, </a:t>
            </a:r>
            <a:r>
              <a:rPr lang="en-US" sz="2800" dirty="0" err="1"/>
              <a:t>đánh</a:t>
            </a:r>
            <a:r>
              <a:rPr lang="en-US" sz="2800" dirty="0"/>
              <a:t> </a:t>
            </a:r>
            <a:r>
              <a:rPr lang="en-US" sz="2800" dirty="0" err="1"/>
              <a:t>dấu</a:t>
            </a:r>
            <a:r>
              <a:rPr lang="en-US" sz="2800" dirty="0"/>
              <a:t> </a:t>
            </a:r>
            <a:r>
              <a:rPr lang="en-US" sz="2800" dirty="0" err="1"/>
              <a:t>cú</a:t>
            </a:r>
            <a:r>
              <a:rPr lang="en-US" sz="2800" dirty="0"/>
              <a:t> </a:t>
            </a:r>
            <a:r>
              <a:rPr lang="en-US" sz="2800" dirty="0" err="1"/>
              <a:t>pháp</a:t>
            </a:r>
            <a:r>
              <a:rPr lang="en-US" sz="2800" dirty="0"/>
              <a:t>,… </a:t>
            </a:r>
            <a:r>
              <a:rPr lang="en-US" sz="2800" dirty="0" err="1"/>
              <a:t>Đồng</a:t>
            </a:r>
            <a:r>
              <a:rPr lang="en-US" sz="2800" dirty="0"/>
              <a:t> </a:t>
            </a:r>
            <a:r>
              <a:rPr lang="en-US" sz="2800" dirty="0" err="1"/>
              <a:t>thời</a:t>
            </a:r>
            <a:r>
              <a:rPr lang="en-US" sz="2800" dirty="0"/>
              <a:t>,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thể</a:t>
            </a:r>
            <a:r>
              <a:rPr lang="en-US" sz="2800" dirty="0"/>
              <a:t> </a:t>
            </a:r>
            <a:r>
              <a:rPr lang="en-US" sz="2800" dirty="0" err="1"/>
              <a:t>xây</a:t>
            </a:r>
            <a:r>
              <a:rPr lang="en-US" sz="2800" dirty="0"/>
              <a:t> </a:t>
            </a:r>
            <a:r>
              <a:rPr lang="en-US" sz="2800" dirty="0" err="1"/>
              <a:t>dựng</a:t>
            </a:r>
            <a:r>
              <a:rPr lang="en-US" sz="2800" dirty="0"/>
              <a:t>, </a:t>
            </a:r>
            <a:r>
              <a:rPr lang="en-US" sz="2800" dirty="0" err="1"/>
              <a:t>chỉnh</a:t>
            </a:r>
            <a:r>
              <a:rPr lang="en-US" sz="2800" dirty="0"/>
              <a:t> </a:t>
            </a:r>
            <a:r>
              <a:rPr lang="en-US" sz="2800" dirty="0" err="1"/>
              <a:t>sửa</a:t>
            </a:r>
            <a:r>
              <a:rPr lang="en-US" sz="2800" dirty="0"/>
              <a:t> </a:t>
            </a:r>
            <a:r>
              <a:rPr lang="en-US" sz="2800" dirty="0" err="1"/>
              <a:t>và</a:t>
            </a:r>
            <a:r>
              <a:rPr lang="en-US" sz="2800" dirty="0"/>
              <a:t> </a:t>
            </a:r>
            <a:r>
              <a:rPr lang="en-US" sz="2800" dirty="0" err="1"/>
              <a:t>gỡ</a:t>
            </a:r>
            <a:r>
              <a:rPr lang="en-US" sz="2800" dirty="0"/>
              <a:t> </a:t>
            </a:r>
            <a:r>
              <a:rPr lang="en-US" sz="2800" dirty="0" err="1"/>
              <a:t>lỗi</a:t>
            </a:r>
            <a:r>
              <a:rPr lang="en-US" sz="2800" dirty="0"/>
              <a:t> </a:t>
            </a:r>
            <a:r>
              <a:rPr lang="en-US" sz="2800" dirty="0" err="1"/>
              <a:t>một</a:t>
            </a:r>
            <a:r>
              <a:rPr lang="en-US" sz="2800" dirty="0"/>
              <a:t> </a:t>
            </a:r>
            <a:r>
              <a:rPr lang="en-US" sz="2800" dirty="0" err="1"/>
              <a:t>cách</a:t>
            </a:r>
            <a:r>
              <a:rPr lang="en-US" sz="2800" dirty="0"/>
              <a:t> </a:t>
            </a:r>
            <a:r>
              <a:rPr lang="en-US" sz="2800" dirty="0" err="1"/>
              <a:t>đơn</a:t>
            </a:r>
            <a:r>
              <a:rPr lang="en-US" sz="2800" dirty="0"/>
              <a:t> </a:t>
            </a:r>
            <a:r>
              <a:rPr lang="en-US" sz="2800" dirty="0" err="1"/>
              <a:t>giản</a:t>
            </a:r>
            <a:r>
              <a:rPr lang="en-US" sz="2800" dirty="0"/>
              <a:t>, </a:t>
            </a:r>
            <a:r>
              <a:rPr lang="en-US" sz="2800" dirty="0" err="1"/>
              <a:t>dễ</a:t>
            </a:r>
            <a:r>
              <a:rPr lang="en-US" sz="2800" dirty="0"/>
              <a:t> </a:t>
            </a:r>
            <a:r>
              <a:rPr lang="en-US" sz="2800" dirty="0" err="1"/>
              <a:t>dàng</a:t>
            </a:r>
            <a:r>
              <a:rPr lang="en-US" sz="2800" dirty="0"/>
              <a:t>. </a:t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   - </a:t>
            </a:r>
            <a:r>
              <a:rPr lang="en-US" sz="2800" dirty="0" err="1" smtClean="0"/>
              <a:t>Khá</a:t>
            </a:r>
            <a:r>
              <a:rPr lang="en-US" sz="2800" dirty="0" smtClean="0"/>
              <a:t> </a:t>
            </a:r>
            <a:r>
              <a:rPr lang="en-US" sz="2800" dirty="0" err="1"/>
              <a:t>dễ</a:t>
            </a:r>
            <a:r>
              <a:rPr lang="en-US" sz="2800" dirty="0"/>
              <a:t> </a:t>
            </a:r>
            <a:r>
              <a:rPr lang="en-US" sz="2800" dirty="0" err="1"/>
              <a:t>sử</a:t>
            </a:r>
            <a:r>
              <a:rPr lang="en-US" sz="2800" dirty="0"/>
              <a:t> </a:t>
            </a:r>
            <a:r>
              <a:rPr lang="en-US" sz="2800" dirty="0" err="1"/>
              <a:t>dụng</a:t>
            </a:r>
            <a:r>
              <a:rPr lang="en-US" sz="2800" dirty="0"/>
              <a:t> </a:t>
            </a:r>
            <a:r>
              <a:rPr lang="en-US" sz="2800" dirty="0" err="1"/>
              <a:t>và</a:t>
            </a:r>
            <a:r>
              <a:rPr lang="en-US" sz="2800" dirty="0"/>
              <a:t> </a:t>
            </a:r>
            <a:r>
              <a:rPr lang="en-US" sz="2800" dirty="0" err="1"/>
              <a:t>tiện</a:t>
            </a:r>
            <a:r>
              <a:rPr lang="en-US" sz="2800" dirty="0"/>
              <a:t> </a:t>
            </a:r>
            <a:r>
              <a:rPr lang="en-US" sz="2800" dirty="0" err="1" smtClean="0"/>
              <a:t>lợi</a:t>
            </a:r>
            <a:endParaRPr lang="en-US" sz="2800" dirty="0" smtClean="0"/>
          </a:p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  - </a:t>
            </a:r>
            <a:r>
              <a:rPr lang="en-US" sz="2800" dirty="0" err="1"/>
              <a:t>Ngoài</a:t>
            </a:r>
            <a:r>
              <a:rPr lang="en-US" sz="2800" dirty="0"/>
              <a:t> </a:t>
            </a:r>
            <a:r>
              <a:rPr lang="en-US" sz="2800" dirty="0" err="1"/>
              <a:t>ra</a:t>
            </a:r>
            <a:r>
              <a:rPr lang="en-US" sz="2800" dirty="0"/>
              <a:t> </a:t>
            </a:r>
            <a:r>
              <a:rPr lang="en-US" sz="2800" dirty="0" err="1"/>
              <a:t>nhóm</a:t>
            </a:r>
            <a:r>
              <a:rPr lang="en-US" sz="2800" dirty="0"/>
              <a:t> </a:t>
            </a:r>
            <a:r>
              <a:rPr lang="en-US" sz="2800" dirty="0" err="1"/>
              <a:t>cũng</a:t>
            </a:r>
            <a:r>
              <a:rPr lang="en-US" sz="2800" dirty="0"/>
              <a:t> code </a:t>
            </a:r>
            <a:r>
              <a:rPr lang="en-US" sz="2800" dirty="0" err="1"/>
              <a:t>trên</a:t>
            </a:r>
            <a:r>
              <a:rPr lang="en-US" sz="2800" dirty="0"/>
              <a:t> Dev-C </a:t>
            </a:r>
            <a:r>
              <a:rPr lang="en-US" sz="2800" dirty="0" err="1"/>
              <a:t>để</a:t>
            </a:r>
            <a:r>
              <a:rPr lang="en-US" sz="2800" dirty="0"/>
              <a:t> </a:t>
            </a:r>
            <a:r>
              <a:rPr lang="en-US" sz="2800" dirty="0" err="1"/>
              <a:t>đảm</a:t>
            </a:r>
            <a:r>
              <a:rPr lang="en-US" sz="2800" dirty="0"/>
              <a:t> </a:t>
            </a:r>
            <a:r>
              <a:rPr lang="en-US" sz="2800" dirty="0" err="1"/>
              <a:t>bảo</a:t>
            </a:r>
            <a:r>
              <a:rPr lang="en-US" sz="2800" dirty="0"/>
              <a:t> code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thể</a:t>
            </a:r>
            <a:r>
              <a:rPr lang="en-US" sz="2800" dirty="0"/>
              <a:t> </a:t>
            </a:r>
            <a:r>
              <a:rPr lang="en-US" sz="2800" dirty="0" err="1"/>
              <a:t>tương</a:t>
            </a:r>
            <a:r>
              <a:rPr lang="en-US" sz="2800" dirty="0"/>
              <a:t> </a:t>
            </a:r>
            <a:r>
              <a:rPr lang="en-US" sz="2800" dirty="0" err="1"/>
              <a:t>thích</a:t>
            </a:r>
            <a:r>
              <a:rPr lang="en-US" sz="2800" dirty="0"/>
              <a:t> </a:t>
            </a:r>
            <a:r>
              <a:rPr lang="en-US" sz="2800" dirty="0" err="1"/>
              <a:t>với</a:t>
            </a:r>
            <a:r>
              <a:rPr lang="en-US" sz="2800" dirty="0"/>
              <a:t> </a:t>
            </a:r>
            <a:r>
              <a:rPr lang="en-US" sz="2800" dirty="0" err="1"/>
              <a:t>nhiều</a:t>
            </a:r>
            <a:r>
              <a:rPr lang="en-US" sz="2800" dirty="0"/>
              <a:t> </a:t>
            </a:r>
            <a:r>
              <a:rPr lang="en-US" sz="2800" dirty="0" err="1"/>
              <a:t>ứng</a:t>
            </a:r>
            <a:r>
              <a:rPr lang="en-US" sz="2800" dirty="0"/>
              <a:t> </a:t>
            </a:r>
            <a:r>
              <a:rPr lang="en-US" sz="2800" dirty="0" err="1"/>
              <a:t>dụng</a:t>
            </a:r>
            <a:r>
              <a:rPr lang="en-US" sz="2800" dirty="0"/>
              <a:t> </a:t>
            </a:r>
            <a:r>
              <a:rPr lang="en-US" sz="2800" dirty="0" err="1"/>
              <a:t>chạy</a:t>
            </a:r>
            <a:r>
              <a:rPr lang="en-US" sz="2800" dirty="0"/>
              <a:t> code </a:t>
            </a:r>
            <a:r>
              <a:rPr lang="en-US" sz="2800" dirty="0" err="1"/>
              <a:t>khác</a:t>
            </a:r>
            <a:r>
              <a:rPr lang="en-US" sz="2800" dirty="0"/>
              <a:t> </a:t>
            </a:r>
            <a:r>
              <a:rPr lang="en-US" sz="2800" dirty="0" err="1"/>
              <a:t>nhau</a:t>
            </a:r>
            <a:r>
              <a:rPr lang="en-US" sz="2800" dirty="0"/>
              <a:t>.</a:t>
            </a:r>
            <a:endParaRPr lang="en-US" sz="2800" dirty="0">
              <a:solidFill>
                <a:srgbClr val="000000"/>
              </a:solidFill>
              <a:latin typeface="Public Sans Bold"/>
            </a:endParaRPr>
          </a:p>
        </p:txBody>
      </p:sp>
      <p:grpSp>
        <p:nvGrpSpPr>
          <p:cNvPr id="32" name="Group 32"/>
          <p:cNvGrpSpPr/>
          <p:nvPr/>
        </p:nvGrpSpPr>
        <p:grpSpPr>
          <a:xfrm>
            <a:off x="-429075" y="7749930"/>
            <a:ext cx="4097080" cy="3456970"/>
            <a:chOff x="0" y="0"/>
            <a:chExt cx="5462773" cy="4609293"/>
          </a:xfrm>
        </p:grpSpPr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 rot="3932612">
              <a:off x="1350544" y="309082"/>
              <a:ext cx="3247769" cy="3990117"/>
            </a:xfrm>
            <a:prstGeom prst="rect">
              <a:avLst/>
            </a:prstGeom>
          </p:spPr>
        </p:pic>
        <p:pic>
          <p:nvPicPr>
            <p:cNvPr id="34" name="Picture 34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 rot="1918910">
              <a:off x="27163" y="2651066"/>
              <a:ext cx="3518246" cy="1110808"/>
            </a:xfrm>
            <a:prstGeom prst="rect">
              <a:avLst/>
            </a:prstGeom>
          </p:spPr>
        </p:pic>
      </p:grpSp>
      <p:pic>
        <p:nvPicPr>
          <p:cNvPr id="2050" name="Picture 2" descr="vsc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7787" y="4914900"/>
            <a:ext cx="5429447" cy="3119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825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1909" t="23272" r="-11909" b="2327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-61098">
            <a:off x="-430613" y="545933"/>
            <a:ext cx="19149227" cy="9280647"/>
          </a:xfrm>
          <a:prstGeom prst="rect">
            <a:avLst/>
          </a:prstGeom>
          <a:solidFill>
            <a:srgbClr val="EDECE7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-9082375">
            <a:off x="-494566" y="672900"/>
            <a:ext cx="4456085" cy="4318351"/>
          </a:xfrm>
          <a:prstGeom prst="rect">
            <a:avLst/>
          </a:prstGeom>
        </p:spPr>
      </p:pic>
      <p:sp>
        <p:nvSpPr>
          <p:cNvPr id="39" name="AutoShape 39"/>
          <p:cNvSpPr/>
          <p:nvPr/>
        </p:nvSpPr>
        <p:spPr>
          <a:xfrm rot="-66346">
            <a:off x="758502" y="4148886"/>
            <a:ext cx="4732942" cy="1037468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0" name="TextBox 40"/>
          <p:cNvSpPr txBox="1"/>
          <p:nvPr/>
        </p:nvSpPr>
        <p:spPr>
          <a:xfrm>
            <a:off x="989037" y="4262764"/>
            <a:ext cx="4328048" cy="86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Roboto Mono Regular"/>
              </a:rPr>
              <a:t>2.1. </a:t>
            </a:r>
            <a:r>
              <a:rPr lang="en-US" sz="2800" dirty="0" err="1" smtClean="0">
                <a:solidFill>
                  <a:srgbClr val="FFFFFF"/>
                </a:solidFill>
                <a:latin typeface="Roboto Mono Regular"/>
              </a:rPr>
              <a:t>Tổng</a:t>
            </a:r>
            <a:r>
              <a:rPr lang="en-US" sz="2800" dirty="0" smtClean="0">
                <a:solidFill>
                  <a:srgbClr val="FFFFFF"/>
                </a:solidFill>
                <a:latin typeface="Roboto Mono Regular"/>
              </a:rPr>
              <a:t> </a:t>
            </a:r>
            <a:r>
              <a:rPr lang="en-US" sz="2800" dirty="0" err="1" smtClean="0">
                <a:solidFill>
                  <a:srgbClr val="FFFFFF"/>
                </a:solidFill>
                <a:latin typeface="Roboto Mono Regular"/>
              </a:rPr>
              <a:t>quan</a:t>
            </a:r>
            <a:r>
              <a:rPr lang="en-US" sz="2800" dirty="0" smtClean="0">
                <a:solidFill>
                  <a:srgbClr val="FFFFFF"/>
                </a:solidFill>
                <a:latin typeface="Roboto Mono Regular"/>
              </a:rPr>
              <a:t> </a:t>
            </a:r>
            <a:r>
              <a:rPr lang="en-US" sz="2800" dirty="0" err="1" smtClean="0">
                <a:solidFill>
                  <a:srgbClr val="FFFFFF"/>
                </a:solidFill>
                <a:latin typeface="Roboto Mono Regular"/>
              </a:rPr>
              <a:t>về</a:t>
            </a:r>
            <a:r>
              <a:rPr lang="en-US" sz="2800" dirty="0" smtClean="0">
                <a:solidFill>
                  <a:srgbClr val="FFFFFF"/>
                </a:solidFill>
                <a:latin typeface="Roboto Mono Regular"/>
              </a:rPr>
              <a:t> </a:t>
            </a:r>
            <a:r>
              <a:rPr lang="en-US" sz="2800" dirty="0" err="1" smtClean="0">
                <a:solidFill>
                  <a:srgbClr val="FFFFFF"/>
                </a:solidFill>
                <a:latin typeface="Roboto Mono Regular"/>
              </a:rPr>
              <a:t>ứng</a:t>
            </a:r>
            <a:r>
              <a:rPr lang="en-US" sz="2800" dirty="0" smtClean="0">
                <a:solidFill>
                  <a:srgbClr val="FFFFFF"/>
                </a:solidFill>
                <a:latin typeface="Roboto Mono Regular"/>
              </a:rPr>
              <a:t> </a:t>
            </a:r>
            <a:r>
              <a:rPr lang="en-US" sz="2800" dirty="0" err="1" smtClean="0">
                <a:solidFill>
                  <a:srgbClr val="FFFFFF"/>
                </a:solidFill>
                <a:latin typeface="Roboto Mono Regular"/>
              </a:rPr>
              <a:t>dụng</a:t>
            </a:r>
            <a:r>
              <a:rPr lang="en-US" sz="2800" dirty="0" smtClean="0">
                <a:solidFill>
                  <a:srgbClr val="FFFFFF"/>
                </a:solidFill>
                <a:latin typeface="Roboto Mono Regular"/>
              </a:rPr>
              <a:t> </a:t>
            </a:r>
            <a:endParaRPr lang="en-US" sz="2800" dirty="0">
              <a:solidFill>
                <a:srgbClr val="FFFFFF"/>
              </a:solidFill>
              <a:latin typeface="Roboto Mono Regular"/>
            </a:endParaRP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2112215">
            <a:off x="14789126" y="8125552"/>
            <a:ext cx="2955184" cy="3630654"/>
          </a:xfrm>
          <a:prstGeom prst="rect">
            <a:avLst/>
          </a:prstGeom>
        </p:spPr>
      </p:pic>
      <p:sp>
        <p:nvSpPr>
          <p:cNvPr id="42" name="AutoShape 42"/>
          <p:cNvSpPr/>
          <p:nvPr/>
        </p:nvSpPr>
        <p:spPr>
          <a:xfrm rot="-167779">
            <a:off x="301613" y="2337411"/>
            <a:ext cx="3940611" cy="1423101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43" name="AutoShape 43"/>
          <p:cNvSpPr/>
          <p:nvPr/>
        </p:nvSpPr>
        <p:spPr>
          <a:xfrm rot="82336">
            <a:off x="924659" y="950364"/>
            <a:ext cx="3250018" cy="915764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44" name="Group 44"/>
          <p:cNvGrpSpPr/>
          <p:nvPr/>
        </p:nvGrpSpPr>
        <p:grpSpPr>
          <a:xfrm>
            <a:off x="3781401" y="2215644"/>
            <a:ext cx="1884459" cy="2315434"/>
            <a:chOff x="0" y="0"/>
            <a:chExt cx="2512612" cy="3087245"/>
          </a:xfrm>
        </p:grpSpPr>
        <p:pic>
          <p:nvPicPr>
            <p:cNvPr id="45" name="Picture 45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 rot="465462">
              <a:off x="363330" y="117562"/>
              <a:ext cx="1913219" cy="2527405"/>
            </a:xfrm>
            <a:prstGeom prst="rect">
              <a:avLst/>
            </a:prstGeom>
          </p:spPr>
        </p:pic>
        <p:pic>
          <p:nvPicPr>
            <p:cNvPr id="46" name="Picture 46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 rot="1990671">
              <a:off x="12136" y="1684787"/>
              <a:ext cx="2488339" cy="785638"/>
            </a:xfrm>
            <a:prstGeom prst="rect">
              <a:avLst/>
            </a:prstGeom>
          </p:spPr>
        </p:pic>
      </p:grpSp>
      <p:sp>
        <p:nvSpPr>
          <p:cNvPr id="47" name="TextBox 47"/>
          <p:cNvSpPr txBox="1"/>
          <p:nvPr/>
        </p:nvSpPr>
        <p:spPr>
          <a:xfrm rot="-167779">
            <a:off x="-149580" y="2346609"/>
            <a:ext cx="4570555" cy="1461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10"/>
              </a:lnSpc>
            </a:pPr>
            <a:r>
              <a:rPr lang="en-US" sz="5191" spc="-51" dirty="0" err="1" smtClean="0">
                <a:solidFill>
                  <a:srgbClr val="FFFFFF"/>
                </a:solidFill>
                <a:latin typeface="Playfair Display"/>
              </a:rPr>
              <a:t>Phân</a:t>
            </a:r>
            <a:r>
              <a:rPr lang="en-US" sz="5191" spc="-51" dirty="0" smtClean="0">
                <a:solidFill>
                  <a:srgbClr val="FFFFFF"/>
                </a:solidFill>
                <a:latin typeface="Playfair Display"/>
              </a:rPr>
              <a:t> </a:t>
            </a:r>
            <a:r>
              <a:rPr lang="en-US" sz="5191" spc="-51" dirty="0" err="1" smtClean="0">
                <a:solidFill>
                  <a:srgbClr val="FFFFFF"/>
                </a:solidFill>
                <a:latin typeface="Playfair Display"/>
              </a:rPr>
              <a:t>tích</a:t>
            </a:r>
            <a:r>
              <a:rPr lang="en-US" sz="5191" spc="-51" dirty="0" smtClean="0">
                <a:solidFill>
                  <a:srgbClr val="FFFFFF"/>
                </a:solidFill>
                <a:latin typeface="Playfair Display"/>
              </a:rPr>
              <a:t> </a:t>
            </a:r>
            <a:r>
              <a:rPr lang="en-US" sz="5191" spc="-51" dirty="0" err="1" smtClean="0">
                <a:solidFill>
                  <a:srgbClr val="FFFFFF"/>
                </a:solidFill>
                <a:latin typeface="Playfair Display"/>
              </a:rPr>
              <a:t>ứng</a:t>
            </a:r>
            <a:r>
              <a:rPr lang="en-US" sz="5191" spc="-51" dirty="0" smtClean="0">
                <a:solidFill>
                  <a:srgbClr val="FFFFFF"/>
                </a:solidFill>
                <a:latin typeface="Playfair Display"/>
              </a:rPr>
              <a:t> </a:t>
            </a:r>
            <a:r>
              <a:rPr lang="en-US" sz="5191" spc="-51" dirty="0" err="1" smtClean="0">
                <a:solidFill>
                  <a:srgbClr val="FFFFFF"/>
                </a:solidFill>
                <a:latin typeface="Playfair Display"/>
              </a:rPr>
              <a:t>dụng</a:t>
            </a:r>
            <a:endParaRPr lang="en-US" sz="5191" spc="-51" dirty="0">
              <a:solidFill>
                <a:srgbClr val="FFFFFF"/>
              </a:solidFill>
              <a:latin typeface="Playfair Display"/>
            </a:endParaRPr>
          </a:p>
        </p:txBody>
      </p:sp>
      <p:sp>
        <p:nvSpPr>
          <p:cNvPr id="48" name="TextBox 48"/>
          <p:cNvSpPr txBox="1"/>
          <p:nvPr/>
        </p:nvSpPr>
        <p:spPr>
          <a:xfrm rot="82336">
            <a:off x="797881" y="1063912"/>
            <a:ext cx="3650565" cy="730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10"/>
              </a:lnSpc>
            </a:pPr>
            <a:r>
              <a:rPr lang="en-US" sz="5191" spc="-51" dirty="0" err="1" smtClean="0">
                <a:solidFill>
                  <a:srgbClr val="FFFFFF"/>
                </a:solidFill>
                <a:latin typeface="Playfair Display"/>
              </a:rPr>
              <a:t>Chương</a:t>
            </a:r>
            <a:r>
              <a:rPr lang="en-US" sz="5191" spc="-51" dirty="0" smtClean="0">
                <a:solidFill>
                  <a:srgbClr val="FFFFFF"/>
                </a:solidFill>
                <a:latin typeface="Playfair Display"/>
              </a:rPr>
              <a:t> 2:</a:t>
            </a:r>
            <a:endParaRPr lang="en-US" sz="5191" spc="-51" dirty="0">
              <a:solidFill>
                <a:srgbClr val="FFFFFF"/>
              </a:solidFill>
              <a:latin typeface="Playfair Display"/>
            </a:endParaRPr>
          </a:p>
        </p:txBody>
      </p:sp>
      <p:pic>
        <p:nvPicPr>
          <p:cNvPr id="31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 rot="-10276163" flipH="1" flipV="1">
            <a:off x="9154583" y="727258"/>
            <a:ext cx="710756" cy="679741"/>
          </a:xfrm>
          <a:prstGeom prst="rect">
            <a:avLst/>
          </a:prstGeom>
        </p:spPr>
      </p:pic>
      <p:pic>
        <p:nvPicPr>
          <p:cNvPr id="32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 rot="-10276163" flipH="1" flipV="1">
            <a:off x="9168682" y="1867259"/>
            <a:ext cx="710756" cy="679741"/>
          </a:xfrm>
          <a:prstGeom prst="rect">
            <a:avLst/>
          </a:prstGeom>
        </p:spPr>
      </p:pic>
      <p:pic>
        <p:nvPicPr>
          <p:cNvPr id="33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 rot="-10276163" flipH="1" flipV="1">
            <a:off x="9182515" y="4153318"/>
            <a:ext cx="710756" cy="679741"/>
          </a:xfrm>
          <a:prstGeom prst="rect">
            <a:avLst/>
          </a:prstGeom>
        </p:spPr>
      </p:pic>
      <p:pic>
        <p:nvPicPr>
          <p:cNvPr id="50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 rot="-10276163" flipH="1" flipV="1">
            <a:off x="9168682" y="2963348"/>
            <a:ext cx="710756" cy="679741"/>
          </a:xfrm>
          <a:prstGeom prst="rect">
            <a:avLst/>
          </a:prstGeom>
        </p:spPr>
      </p:pic>
      <p:pic>
        <p:nvPicPr>
          <p:cNvPr id="51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 rot="-10276163" flipH="1" flipV="1">
            <a:off x="9154581" y="6690155"/>
            <a:ext cx="710756" cy="679741"/>
          </a:xfrm>
          <a:prstGeom prst="rect">
            <a:avLst/>
          </a:prstGeom>
        </p:spPr>
      </p:pic>
      <p:pic>
        <p:nvPicPr>
          <p:cNvPr id="52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 rot="-10276163" flipH="1" flipV="1">
            <a:off x="9154582" y="5343288"/>
            <a:ext cx="710756" cy="679741"/>
          </a:xfrm>
          <a:prstGeom prst="rect">
            <a:avLst/>
          </a:prstGeom>
        </p:spPr>
      </p:pic>
      <p:pic>
        <p:nvPicPr>
          <p:cNvPr id="53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 rot="-10276163" flipH="1" flipV="1">
            <a:off x="9168682" y="9081495"/>
            <a:ext cx="710756" cy="679741"/>
          </a:xfrm>
          <a:prstGeom prst="rect">
            <a:avLst/>
          </a:prstGeom>
        </p:spPr>
      </p:pic>
      <p:pic>
        <p:nvPicPr>
          <p:cNvPr id="54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 rot="-10276163" flipH="1" flipV="1">
            <a:off x="9154581" y="7978207"/>
            <a:ext cx="710756" cy="6797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10800" y="677253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Đăng</a:t>
            </a:r>
            <a:r>
              <a:rPr lang="en-US" sz="3200" dirty="0" smtClean="0"/>
              <a:t> </a:t>
            </a:r>
            <a:r>
              <a:rPr lang="en-US" sz="3200" dirty="0" err="1" smtClean="0"/>
              <a:t>kí</a:t>
            </a:r>
            <a:r>
              <a:rPr lang="en-US" sz="3200" dirty="0" smtClean="0"/>
              <a:t>, </a:t>
            </a:r>
            <a:r>
              <a:rPr lang="en-US" sz="3200" dirty="0" err="1" smtClean="0"/>
              <a:t>lưu</a:t>
            </a:r>
            <a:r>
              <a:rPr lang="en-US" sz="3200" dirty="0" smtClean="0"/>
              <a:t> </a:t>
            </a:r>
            <a:r>
              <a:rPr lang="en-US" sz="3200" dirty="0" err="1" smtClean="0"/>
              <a:t>thông</a:t>
            </a:r>
            <a:r>
              <a:rPr lang="en-US" sz="3200" dirty="0" smtClean="0"/>
              <a:t> tin </a:t>
            </a:r>
            <a:r>
              <a:rPr lang="en-US" sz="3200" dirty="0" err="1" smtClean="0"/>
              <a:t>đăng</a:t>
            </a:r>
            <a:r>
              <a:rPr lang="en-US" sz="3200" dirty="0" smtClean="0"/>
              <a:t> </a:t>
            </a:r>
            <a:r>
              <a:rPr lang="en-US" sz="3200" dirty="0" err="1" smtClean="0"/>
              <a:t>kí</a:t>
            </a:r>
            <a:r>
              <a:rPr lang="en-US" sz="3200" dirty="0" smtClean="0"/>
              <a:t>, </a:t>
            </a:r>
            <a:r>
              <a:rPr lang="en-US" sz="3200" dirty="0" err="1" smtClean="0"/>
              <a:t>đăng</a:t>
            </a:r>
            <a:r>
              <a:rPr lang="en-US" sz="3200" dirty="0" smtClean="0"/>
              <a:t> </a:t>
            </a:r>
            <a:r>
              <a:rPr lang="en-US" sz="3200" dirty="0" err="1" smtClean="0"/>
              <a:t>nhập</a:t>
            </a:r>
            <a:endParaRPr lang="en-US" sz="3200" dirty="0"/>
          </a:p>
        </p:txBody>
      </p:sp>
      <p:sp>
        <p:nvSpPr>
          <p:cNvPr id="55" name="TextBox 54"/>
          <p:cNvSpPr txBox="1"/>
          <p:nvPr/>
        </p:nvSpPr>
        <p:spPr>
          <a:xfrm>
            <a:off x="10466585" y="6706565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Học</a:t>
            </a:r>
            <a:r>
              <a:rPr lang="en-US" sz="3200" dirty="0" smtClean="0"/>
              <a:t> </a:t>
            </a:r>
            <a:r>
              <a:rPr lang="en-US" sz="3200" dirty="0" err="1" smtClean="0"/>
              <a:t>bổng</a:t>
            </a:r>
            <a:endParaRPr lang="en-US" sz="3200" dirty="0"/>
          </a:p>
        </p:txBody>
      </p:sp>
      <p:sp>
        <p:nvSpPr>
          <p:cNvPr id="56" name="TextBox 55"/>
          <p:cNvSpPr txBox="1"/>
          <p:nvPr/>
        </p:nvSpPr>
        <p:spPr>
          <a:xfrm>
            <a:off x="10327089" y="1938792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Thông</a:t>
            </a:r>
            <a:r>
              <a:rPr lang="en-US" sz="3200" dirty="0" smtClean="0"/>
              <a:t> tin </a:t>
            </a:r>
            <a:r>
              <a:rPr lang="en-US" sz="3200" dirty="0" err="1" smtClean="0"/>
              <a:t>cá</a:t>
            </a:r>
            <a:r>
              <a:rPr lang="en-US" sz="3200" dirty="0" smtClean="0"/>
              <a:t> </a:t>
            </a:r>
            <a:r>
              <a:rPr lang="en-US" sz="3200" dirty="0" err="1" smtClean="0"/>
              <a:t>nhân</a:t>
            </a:r>
            <a:endParaRPr lang="en-US" sz="3200" dirty="0"/>
          </a:p>
        </p:txBody>
      </p:sp>
      <p:sp>
        <p:nvSpPr>
          <p:cNvPr id="57" name="TextBox 56"/>
          <p:cNvSpPr txBox="1"/>
          <p:nvPr/>
        </p:nvSpPr>
        <p:spPr>
          <a:xfrm>
            <a:off x="10533479" y="9120063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Đồng</a:t>
            </a:r>
            <a:r>
              <a:rPr lang="en-US" sz="3200" dirty="0" smtClean="0"/>
              <a:t> </a:t>
            </a:r>
            <a:r>
              <a:rPr lang="en-US" sz="3200" dirty="0" err="1" smtClean="0"/>
              <a:t>hồ</a:t>
            </a:r>
            <a:r>
              <a:rPr lang="en-US" sz="3200" dirty="0" smtClean="0"/>
              <a:t> </a:t>
            </a:r>
            <a:r>
              <a:rPr lang="en-US" sz="3200" dirty="0" err="1" smtClean="0"/>
              <a:t>đếm</a:t>
            </a:r>
            <a:r>
              <a:rPr lang="en-US" sz="3200" dirty="0" smtClean="0"/>
              <a:t> </a:t>
            </a:r>
            <a:r>
              <a:rPr lang="en-US" sz="3200" dirty="0" err="1" smtClean="0"/>
              <a:t>ngược</a:t>
            </a:r>
            <a:r>
              <a:rPr lang="en-US" sz="3200" dirty="0" smtClean="0"/>
              <a:t> </a:t>
            </a:r>
            <a:r>
              <a:rPr lang="en-US" sz="3200" dirty="0" err="1" smtClean="0"/>
              <a:t>Pomodoro</a:t>
            </a:r>
            <a:endParaRPr lang="en-US" sz="3200" dirty="0"/>
          </a:p>
        </p:txBody>
      </p:sp>
      <p:sp>
        <p:nvSpPr>
          <p:cNvPr id="58" name="TextBox 57"/>
          <p:cNvSpPr txBox="1"/>
          <p:nvPr/>
        </p:nvSpPr>
        <p:spPr>
          <a:xfrm>
            <a:off x="10558879" y="7928490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Lịch</a:t>
            </a:r>
            <a:r>
              <a:rPr lang="en-US" sz="3200" dirty="0" smtClean="0"/>
              <a:t> </a:t>
            </a:r>
            <a:r>
              <a:rPr lang="en-US" sz="3200" dirty="0" err="1" smtClean="0"/>
              <a:t>thi</a:t>
            </a:r>
            <a:endParaRPr lang="en-US" sz="3200" dirty="0"/>
          </a:p>
        </p:txBody>
      </p:sp>
      <p:sp>
        <p:nvSpPr>
          <p:cNvPr id="59" name="TextBox 58"/>
          <p:cNvSpPr txBox="1"/>
          <p:nvPr/>
        </p:nvSpPr>
        <p:spPr>
          <a:xfrm>
            <a:off x="10440788" y="5376893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Danh</a:t>
            </a:r>
            <a:r>
              <a:rPr lang="en-US" sz="3200" dirty="0" smtClean="0"/>
              <a:t> </a:t>
            </a:r>
            <a:r>
              <a:rPr lang="en-US" sz="3200" dirty="0" err="1" smtClean="0"/>
              <a:t>sách</a:t>
            </a:r>
            <a:r>
              <a:rPr lang="en-US" sz="3200" dirty="0" smtClean="0"/>
              <a:t> </a:t>
            </a:r>
            <a:r>
              <a:rPr lang="en-US" sz="3200" dirty="0" err="1" smtClean="0"/>
              <a:t>môn</a:t>
            </a:r>
            <a:r>
              <a:rPr lang="en-US" sz="3200" dirty="0" smtClean="0"/>
              <a:t> </a:t>
            </a:r>
            <a:r>
              <a:rPr lang="en-US" sz="3200" dirty="0" err="1" smtClean="0"/>
              <a:t>học</a:t>
            </a:r>
            <a:endParaRPr lang="en-US" sz="3200" dirty="0"/>
          </a:p>
        </p:txBody>
      </p:sp>
      <p:sp>
        <p:nvSpPr>
          <p:cNvPr id="61" name="TextBox 60"/>
          <p:cNvSpPr txBox="1"/>
          <p:nvPr/>
        </p:nvSpPr>
        <p:spPr>
          <a:xfrm>
            <a:off x="10383160" y="4162321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Bảng</a:t>
            </a:r>
            <a:r>
              <a:rPr lang="en-US" sz="3200" dirty="0" smtClean="0"/>
              <a:t> </a:t>
            </a:r>
            <a:r>
              <a:rPr lang="en-US" sz="3200" dirty="0" err="1" smtClean="0"/>
              <a:t>điểm</a:t>
            </a:r>
            <a:r>
              <a:rPr lang="en-US" sz="3200" dirty="0" smtClean="0"/>
              <a:t> </a:t>
            </a:r>
            <a:r>
              <a:rPr lang="en-US" sz="3200" dirty="0" err="1" smtClean="0"/>
              <a:t>rèn</a:t>
            </a:r>
            <a:r>
              <a:rPr lang="en-US" sz="3200" dirty="0" smtClean="0"/>
              <a:t> </a:t>
            </a:r>
            <a:r>
              <a:rPr lang="en-US" sz="3200" dirty="0" err="1" smtClean="0"/>
              <a:t>luyện</a:t>
            </a:r>
            <a:endParaRPr lang="en-US" sz="3200" dirty="0"/>
          </a:p>
        </p:txBody>
      </p:sp>
      <p:sp>
        <p:nvSpPr>
          <p:cNvPr id="62" name="TextBox 61"/>
          <p:cNvSpPr txBox="1"/>
          <p:nvPr/>
        </p:nvSpPr>
        <p:spPr>
          <a:xfrm>
            <a:off x="10403480" y="3027535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Bảng</a:t>
            </a:r>
            <a:r>
              <a:rPr lang="en-US" sz="3200" dirty="0" smtClean="0"/>
              <a:t> </a:t>
            </a:r>
            <a:r>
              <a:rPr lang="en-US" sz="3200" dirty="0" err="1" smtClean="0"/>
              <a:t>điểm</a:t>
            </a:r>
            <a:r>
              <a:rPr lang="en-US" sz="3200" dirty="0" smtClean="0"/>
              <a:t> </a:t>
            </a:r>
            <a:r>
              <a:rPr lang="en-US" sz="3200" dirty="0" err="1" smtClean="0"/>
              <a:t>học</a:t>
            </a:r>
            <a:r>
              <a:rPr lang="en-US" sz="3200" dirty="0" smtClean="0"/>
              <a:t> </a:t>
            </a:r>
            <a:r>
              <a:rPr lang="en-US" sz="3200" dirty="0" err="1" smtClean="0"/>
              <a:t>tập</a:t>
            </a:r>
            <a:endParaRPr lang="en-US" sz="3200" dirty="0"/>
          </a:p>
        </p:txBody>
      </p:sp>
      <p:sp>
        <p:nvSpPr>
          <p:cNvPr id="64" name="TextBox 11"/>
          <p:cNvSpPr txBox="1"/>
          <p:nvPr/>
        </p:nvSpPr>
        <p:spPr>
          <a:xfrm>
            <a:off x="9314429" y="758966"/>
            <a:ext cx="381248" cy="491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74"/>
              </a:lnSpc>
              <a:spcBef>
                <a:spcPct val="0"/>
              </a:spcBef>
            </a:pPr>
            <a:r>
              <a:rPr lang="en-US" sz="2910" dirty="0">
                <a:solidFill>
                  <a:srgbClr val="FFFFFF"/>
                </a:solidFill>
                <a:latin typeface="Playfair Display Bold"/>
              </a:rPr>
              <a:t>1</a:t>
            </a:r>
          </a:p>
        </p:txBody>
      </p:sp>
      <p:sp>
        <p:nvSpPr>
          <p:cNvPr id="65" name="TextBox 11"/>
          <p:cNvSpPr txBox="1"/>
          <p:nvPr/>
        </p:nvSpPr>
        <p:spPr>
          <a:xfrm>
            <a:off x="9319335" y="9166865"/>
            <a:ext cx="381248" cy="491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74"/>
              </a:lnSpc>
              <a:spcBef>
                <a:spcPct val="0"/>
              </a:spcBef>
            </a:pPr>
            <a:r>
              <a:rPr lang="en-US" sz="2910" dirty="0">
                <a:solidFill>
                  <a:srgbClr val="FFFFFF"/>
                </a:solidFill>
                <a:latin typeface="Playfair Display Bold"/>
              </a:rPr>
              <a:t>8</a:t>
            </a:r>
          </a:p>
        </p:txBody>
      </p:sp>
      <p:sp>
        <p:nvSpPr>
          <p:cNvPr id="66" name="TextBox 11"/>
          <p:cNvSpPr txBox="1"/>
          <p:nvPr/>
        </p:nvSpPr>
        <p:spPr>
          <a:xfrm>
            <a:off x="9309031" y="8022093"/>
            <a:ext cx="381248" cy="491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74"/>
              </a:lnSpc>
              <a:spcBef>
                <a:spcPct val="0"/>
              </a:spcBef>
            </a:pPr>
            <a:r>
              <a:rPr lang="en-US" sz="2910" dirty="0">
                <a:solidFill>
                  <a:srgbClr val="FFFFFF"/>
                </a:solidFill>
                <a:latin typeface="Playfair Display Bold"/>
              </a:rPr>
              <a:t>7</a:t>
            </a:r>
          </a:p>
        </p:txBody>
      </p:sp>
      <p:sp>
        <p:nvSpPr>
          <p:cNvPr id="67" name="TextBox 11"/>
          <p:cNvSpPr txBox="1"/>
          <p:nvPr/>
        </p:nvSpPr>
        <p:spPr>
          <a:xfrm>
            <a:off x="9333436" y="6791836"/>
            <a:ext cx="381248" cy="491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74"/>
              </a:lnSpc>
              <a:spcBef>
                <a:spcPct val="0"/>
              </a:spcBef>
            </a:pPr>
            <a:r>
              <a:rPr lang="en-US" sz="2910" dirty="0">
                <a:solidFill>
                  <a:srgbClr val="FFFFFF"/>
                </a:solidFill>
                <a:latin typeface="Playfair Display Bold"/>
              </a:rPr>
              <a:t>6</a:t>
            </a:r>
          </a:p>
        </p:txBody>
      </p:sp>
      <p:sp>
        <p:nvSpPr>
          <p:cNvPr id="68" name="TextBox 11"/>
          <p:cNvSpPr txBox="1"/>
          <p:nvPr/>
        </p:nvSpPr>
        <p:spPr>
          <a:xfrm>
            <a:off x="9314429" y="5398564"/>
            <a:ext cx="381248" cy="491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74"/>
              </a:lnSpc>
              <a:spcBef>
                <a:spcPct val="0"/>
              </a:spcBef>
            </a:pPr>
            <a:r>
              <a:rPr lang="en-US" sz="2910" dirty="0">
                <a:solidFill>
                  <a:srgbClr val="FFFFFF"/>
                </a:solidFill>
                <a:latin typeface="Playfair Display Bold"/>
              </a:rPr>
              <a:t>5</a:t>
            </a:r>
          </a:p>
        </p:txBody>
      </p:sp>
      <p:sp>
        <p:nvSpPr>
          <p:cNvPr id="69" name="TextBox 11"/>
          <p:cNvSpPr txBox="1"/>
          <p:nvPr/>
        </p:nvSpPr>
        <p:spPr>
          <a:xfrm>
            <a:off x="9381720" y="4209123"/>
            <a:ext cx="381248" cy="491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74"/>
              </a:lnSpc>
              <a:spcBef>
                <a:spcPct val="0"/>
              </a:spcBef>
            </a:pPr>
            <a:r>
              <a:rPr lang="en-US" sz="2910" dirty="0">
                <a:solidFill>
                  <a:srgbClr val="FFFFFF"/>
                </a:solidFill>
                <a:latin typeface="Playfair Display Bold"/>
              </a:rPr>
              <a:t>4</a:t>
            </a:r>
          </a:p>
        </p:txBody>
      </p:sp>
      <p:sp>
        <p:nvSpPr>
          <p:cNvPr id="70" name="TextBox 11"/>
          <p:cNvSpPr txBox="1"/>
          <p:nvPr/>
        </p:nvSpPr>
        <p:spPr>
          <a:xfrm>
            <a:off x="9347269" y="2958389"/>
            <a:ext cx="381248" cy="491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74"/>
              </a:lnSpc>
              <a:spcBef>
                <a:spcPct val="0"/>
              </a:spcBef>
            </a:pPr>
            <a:r>
              <a:rPr lang="en-US" sz="2910" dirty="0">
                <a:solidFill>
                  <a:srgbClr val="FFFFFF"/>
                </a:solidFill>
                <a:latin typeface="Playfair Display Bold"/>
              </a:rPr>
              <a:t>3</a:t>
            </a:r>
          </a:p>
        </p:txBody>
      </p:sp>
      <p:sp>
        <p:nvSpPr>
          <p:cNvPr id="71" name="TextBox 11"/>
          <p:cNvSpPr txBox="1"/>
          <p:nvPr/>
        </p:nvSpPr>
        <p:spPr>
          <a:xfrm>
            <a:off x="9353220" y="1932651"/>
            <a:ext cx="381248" cy="491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74"/>
              </a:lnSpc>
              <a:spcBef>
                <a:spcPct val="0"/>
              </a:spcBef>
            </a:pPr>
            <a:r>
              <a:rPr lang="en-US" sz="2910" dirty="0">
                <a:solidFill>
                  <a:srgbClr val="FFFFFF"/>
                </a:solidFill>
                <a:latin typeface="Playfair Display Bold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6199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5" grpId="0"/>
      <p:bldP spid="56" grpId="0"/>
      <p:bldP spid="57" grpId="0"/>
      <p:bldP spid="58" grpId="0"/>
      <p:bldP spid="59" grpId="0"/>
      <p:bldP spid="61" grpId="0"/>
      <p:bldP spid="6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1909" t="23272" r="-11909" b="2327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106059">
            <a:off x="1100223" y="1047998"/>
            <a:ext cx="15972913" cy="8191003"/>
          </a:xfrm>
          <a:prstGeom prst="rect">
            <a:avLst/>
          </a:prstGeom>
          <a:solidFill>
            <a:srgbClr val="EDECE7"/>
          </a:solidFill>
        </p:spPr>
      </p:sp>
      <p:grpSp>
        <p:nvGrpSpPr>
          <p:cNvPr id="4" name="Group 4"/>
          <p:cNvGrpSpPr/>
          <p:nvPr/>
        </p:nvGrpSpPr>
        <p:grpSpPr>
          <a:xfrm rot="-10558300">
            <a:off x="1595326" y="-1433865"/>
            <a:ext cx="3703007" cy="4351339"/>
            <a:chOff x="0" y="0"/>
            <a:chExt cx="4937343" cy="5801785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465462">
              <a:off x="579395" y="246899"/>
              <a:ext cx="4018088" cy="530798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903222">
              <a:off x="104563" y="2965035"/>
              <a:ext cx="4385567" cy="1384645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5522913" y="52167"/>
            <a:ext cx="7858393" cy="1749867"/>
            <a:chOff x="-128387" y="122936"/>
            <a:chExt cx="10477858" cy="2333156"/>
          </a:xfrm>
        </p:grpSpPr>
        <p:sp>
          <p:nvSpPr>
            <p:cNvPr id="10" name="AutoShape 10"/>
            <p:cNvSpPr/>
            <p:nvPr/>
          </p:nvSpPr>
          <p:spPr>
            <a:xfrm rot="82336">
              <a:off x="26462" y="122936"/>
              <a:ext cx="10294585" cy="2333156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1" name="TextBox 11"/>
            <p:cNvSpPr txBox="1"/>
            <p:nvPr/>
          </p:nvSpPr>
          <p:spPr>
            <a:xfrm rot="82336">
              <a:off x="-128387" y="233440"/>
              <a:ext cx="10477858" cy="16585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9711"/>
                </a:lnSpc>
              </a:pPr>
              <a:r>
                <a:rPr lang="en-US" sz="4000" dirty="0">
                  <a:solidFill>
                    <a:schemeClr val="bg1"/>
                  </a:solidFill>
                </a:rPr>
                <a:t>2.2 </a:t>
              </a:r>
              <a:r>
                <a:rPr lang="en-US" sz="4000" dirty="0" err="1">
                  <a:solidFill>
                    <a:schemeClr val="bg1"/>
                  </a:solidFill>
                </a:rPr>
                <a:t>Sơ</a:t>
              </a:r>
              <a:r>
                <a:rPr lang="en-US" sz="4000" dirty="0">
                  <a:solidFill>
                    <a:schemeClr val="bg1"/>
                  </a:solidFill>
                </a:rPr>
                <a:t> </a:t>
              </a:r>
              <a:r>
                <a:rPr lang="en-US" sz="4000" dirty="0" err="1">
                  <a:solidFill>
                    <a:schemeClr val="bg1"/>
                  </a:solidFill>
                </a:rPr>
                <a:t>đồ</a:t>
              </a:r>
              <a:r>
                <a:rPr lang="en-US" sz="4000" dirty="0">
                  <a:solidFill>
                    <a:schemeClr val="bg1"/>
                  </a:solidFill>
                </a:rPr>
                <a:t> </a:t>
              </a:r>
              <a:r>
                <a:rPr lang="en-US" sz="4000" dirty="0" err="1">
                  <a:solidFill>
                    <a:schemeClr val="bg1"/>
                  </a:solidFill>
                </a:rPr>
                <a:t>chức</a:t>
              </a:r>
              <a:r>
                <a:rPr lang="en-US" sz="4000" dirty="0">
                  <a:solidFill>
                    <a:schemeClr val="bg1"/>
                  </a:solidFill>
                </a:rPr>
                <a:t> </a:t>
              </a:r>
              <a:r>
                <a:rPr lang="en-US" sz="4000" dirty="0" err="1">
                  <a:solidFill>
                    <a:schemeClr val="bg1"/>
                  </a:solidFill>
                </a:rPr>
                <a:t>năng</a:t>
              </a:r>
              <a:r>
                <a:rPr lang="en-US" sz="4000" dirty="0">
                  <a:solidFill>
                    <a:schemeClr val="bg1"/>
                  </a:solidFill>
                </a:rPr>
                <a:t> </a:t>
              </a:r>
              <a:r>
                <a:rPr lang="en-US" sz="4000" dirty="0" err="1">
                  <a:solidFill>
                    <a:schemeClr val="bg1"/>
                  </a:solidFill>
                </a:rPr>
                <a:t>của</a:t>
              </a:r>
              <a:r>
                <a:rPr lang="en-US" sz="4000" dirty="0">
                  <a:solidFill>
                    <a:schemeClr val="bg1"/>
                  </a:solidFill>
                </a:rPr>
                <a:t> </a:t>
              </a:r>
              <a:r>
                <a:rPr lang="en-US" sz="4000" dirty="0" err="1">
                  <a:solidFill>
                    <a:schemeClr val="bg1"/>
                  </a:solidFill>
                </a:rPr>
                <a:t>ứng</a:t>
              </a:r>
              <a:r>
                <a:rPr lang="en-US" sz="4000" dirty="0">
                  <a:solidFill>
                    <a:schemeClr val="bg1"/>
                  </a:solidFill>
                </a:rPr>
                <a:t> </a:t>
              </a:r>
              <a:r>
                <a:rPr lang="en-US" sz="4000" dirty="0" err="1">
                  <a:solidFill>
                    <a:schemeClr val="bg1"/>
                  </a:solidFill>
                </a:rPr>
                <a:t>dụng</a:t>
              </a:r>
              <a:r>
                <a:rPr lang="en-US" sz="4000" dirty="0">
                  <a:solidFill>
                    <a:schemeClr val="bg1"/>
                  </a:solidFill>
                </a:rPr>
                <a:t>.</a:t>
              </a:r>
              <a:endParaRPr lang="en-US" sz="4000" spc="-88" dirty="0">
                <a:solidFill>
                  <a:schemeClr val="bg1"/>
                </a:solidFill>
                <a:latin typeface="Playfair Display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085801" y="7358846"/>
            <a:ext cx="3355656" cy="4386229"/>
            <a:chOff x="0" y="0"/>
            <a:chExt cx="4474209" cy="5848306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 rot="88184">
              <a:off x="60384" y="48886"/>
              <a:ext cx="3872957" cy="4758204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-1925517">
              <a:off x="247377" y="3510383"/>
              <a:ext cx="4195500" cy="1324635"/>
            </a:xfrm>
            <a:prstGeom prst="rect">
              <a:avLst/>
            </a:prstGeom>
          </p:spPr>
        </p:pic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3215950">
            <a:off x="14765736" y="-832939"/>
            <a:ext cx="4456085" cy="431835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3215950">
            <a:off x="-215706" y="6614661"/>
            <a:ext cx="4456085" cy="4318351"/>
          </a:xfrm>
          <a:prstGeom prst="rect">
            <a:avLst/>
          </a:prstGeom>
        </p:spPr>
      </p:pic>
      <p:sp>
        <p:nvSpPr>
          <p:cNvPr id="17" name="Rectangle 31"/>
          <p:cNvSpPr>
            <a:spLocks noChangeArrowheads="1"/>
          </p:cNvSpPr>
          <p:nvPr/>
        </p:nvSpPr>
        <p:spPr bwMode="auto">
          <a:xfrm>
            <a:off x="6904568" y="3307413"/>
            <a:ext cx="3041650" cy="14986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kumimoji="0" lang="en-US" altLang="en-US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US" altLang="en-US" sz="3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kumimoji="0" lang="en-US" altLang="en-US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kumimoji="0" lang="en-US" altLang="en-US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endParaRPr kumimoji="0" lang="en-US" altLang="en-US" sz="3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AutoShape 30"/>
          <p:cNvSpPr>
            <a:spLocks noChangeShapeType="1"/>
          </p:cNvSpPr>
          <p:nvPr/>
        </p:nvSpPr>
        <p:spPr bwMode="auto">
          <a:xfrm>
            <a:off x="2395530" y="5896078"/>
            <a:ext cx="12463470" cy="141192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29"/>
          <p:cNvSpPr>
            <a:spLocks noChangeArrowheads="1"/>
          </p:cNvSpPr>
          <p:nvPr/>
        </p:nvSpPr>
        <p:spPr bwMode="auto">
          <a:xfrm>
            <a:off x="7352768" y="1934269"/>
            <a:ext cx="2063750" cy="8921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kumimoji="0" lang="en-US" altLang="en-US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endParaRPr kumimoji="0" lang="en-US" altLang="en-US" sz="3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28"/>
          <p:cNvSpPr>
            <a:spLocks noChangeArrowheads="1"/>
          </p:cNvSpPr>
          <p:nvPr/>
        </p:nvSpPr>
        <p:spPr bwMode="auto">
          <a:xfrm>
            <a:off x="10257354" y="1945054"/>
            <a:ext cx="1509712" cy="8921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kumimoji="0" lang="en-US" altLang="en-US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kí</a:t>
            </a:r>
            <a:endParaRPr kumimoji="0" lang="en-US" altLang="en-US" sz="3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AutoShape 27"/>
          <p:cNvSpPr>
            <a:spLocks noChangeShapeType="1"/>
          </p:cNvSpPr>
          <p:nvPr/>
        </p:nvSpPr>
        <p:spPr bwMode="auto">
          <a:xfrm flipV="1">
            <a:off x="9393355" y="2332827"/>
            <a:ext cx="935038" cy="2063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26"/>
          <p:cNvSpPr>
            <a:spLocks noChangeShapeType="1"/>
          </p:cNvSpPr>
          <p:nvPr/>
        </p:nvSpPr>
        <p:spPr bwMode="auto">
          <a:xfrm>
            <a:off x="8443105" y="2837229"/>
            <a:ext cx="0" cy="49053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25"/>
          <p:cNvSpPr>
            <a:spLocks noChangeShapeType="1"/>
          </p:cNvSpPr>
          <p:nvPr/>
        </p:nvSpPr>
        <p:spPr bwMode="auto">
          <a:xfrm>
            <a:off x="8450511" y="4806013"/>
            <a:ext cx="45719" cy="1231257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8"/>
          <p:cNvSpPr>
            <a:spLocks noChangeShapeType="1"/>
          </p:cNvSpPr>
          <p:nvPr/>
        </p:nvSpPr>
        <p:spPr bwMode="auto">
          <a:xfrm flipH="1">
            <a:off x="8450512" y="5983753"/>
            <a:ext cx="45719" cy="313101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17"/>
          <p:cNvSpPr>
            <a:spLocks noChangeArrowheads="1"/>
          </p:cNvSpPr>
          <p:nvPr/>
        </p:nvSpPr>
        <p:spPr bwMode="auto">
          <a:xfrm>
            <a:off x="1458052" y="7296289"/>
            <a:ext cx="1836772" cy="113460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kumimoji="0" lang="en-US" altLang="en-US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kumimoji="0" lang="en-US" altLang="en-US" sz="3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kumimoji="0" lang="en-US" altLang="en-US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endParaRPr kumimoji="0" lang="en-US" altLang="en-US" sz="3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Rectangle 16"/>
          <p:cNvSpPr>
            <a:spLocks noChangeArrowheads="1"/>
          </p:cNvSpPr>
          <p:nvPr/>
        </p:nvSpPr>
        <p:spPr bwMode="auto">
          <a:xfrm>
            <a:off x="3917458" y="7302438"/>
            <a:ext cx="1864118" cy="115166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kumimoji="0" lang="en-US" altLang="en-US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kumimoji="0" lang="en-US" altLang="en-US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môn</a:t>
            </a:r>
            <a:r>
              <a:rPr kumimoji="0" lang="en-US" altLang="en-US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endParaRPr kumimoji="0" lang="en-US" altLang="en-US" sz="3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Rectangle 15"/>
          <p:cNvSpPr>
            <a:spLocks noChangeArrowheads="1"/>
          </p:cNvSpPr>
          <p:nvPr/>
        </p:nvSpPr>
        <p:spPr bwMode="auto">
          <a:xfrm>
            <a:off x="6426953" y="7297700"/>
            <a:ext cx="1597803" cy="113319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Lịch</a:t>
            </a:r>
            <a:r>
              <a:rPr kumimoji="0" lang="en-US" altLang="en-US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</a:t>
            </a:r>
            <a:endParaRPr kumimoji="0" lang="en-US" altLang="en-US" sz="3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Rectangle 14"/>
          <p:cNvSpPr>
            <a:spLocks noChangeArrowheads="1"/>
          </p:cNvSpPr>
          <p:nvPr/>
        </p:nvSpPr>
        <p:spPr bwMode="auto">
          <a:xfrm>
            <a:off x="9118865" y="7351226"/>
            <a:ext cx="2023458" cy="127472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Bảng</a:t>
            </a:r>
            <a:r>
              <a:rPr kumimoji="0" lang="en-US" altLang="en-US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kumimoji="0" lang="en-US" altLang="en-US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kumimoji="0" lang="en-US" altLang="en-US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tập</a:t>
            </a:r>
            <a:endParaRPr kumimoji="0" lang="en-US" altLang="en-US" sz="3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Rectangle 13"/>
          <p:cNvSpPr>
            <a:spLocks noChangeArrowheads="1"/>
          </p:cNvSpPr>
          <p:nvPr/>
        </p:nvSpPr>
        <p:spPr bwMode="auto">
          <a:xfrm>
            <a:off x="11655280" y="7443575"/>
            <a:ext cx="1838904" cy="11823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kumimoji="0" lang="en-US" altLang="en-US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bổng</a:t>
            </a:r>
            <a:endParaRPr kumimoji="0" lang="en-US" altLang="en-US" sz="3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Rectangle 12"/>
          <p:cNvSpPr>
            <a:spLocks noChangeArrowheads="1"/>
          </p:cNvSpPr>
          <p:nvPr/>
        </p:nvSpPr>
        <p:spPr bwMode="auto">
          <a:xfrm>
            <a:off x="14060787" y="7408883"/>
            <a:ext cx="1880807" cy="1354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Bảng</a:t>
            </a:r>
            <a:r>
              <a:rPr kumimoji="0" lang="en-US" altLang="en-US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kumimoji="0" lang="en-US" altLang="en-US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rèn</a:t>
            </a:r>
            <a:r>
              <a:rPr kumimoji="0" lang="en-US" altLang="en-US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luyện</a:t>
            </a:r>
            <a:endParaRPr kumimoji="0" lang="en-US" altLang="en-US" sz="3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11"/>
          <p:cNvSpPr>
            <a:spLocks noChangeArrowheads="1"/>
          </p:cNvSpPr>
          <p:nvPr/>
        </p:nvSpPr>
        <p:spPr bwMode="auto">
          <a:xfrm>
            <a:off x="7312194" y="8882824"/>
            <a:ext cx="2365206" cy="105708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Thoát</a:t>
            </a:r>
            <a:r>
              <a:rPr kumimoji="0" lang="en-US" altLang="en-US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chương</a:t>
            </a:r>
            <a:r>
              <a:rPr kumimoji="0" lang="en-US" altLang="en-US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endParaRPr kumimoji="0" lang="en-US" altLang="en-US" sz="3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AutoShape 8"/>
          <p:cNvSpPr>
            <a:spLocks noChangeShapeType="1"/>
          </p:cNvSpPr>
          <p:nvPr/>
        </p:nvSpPr>
        <p:spPr bwMode="auto">
          <a:xfrm flipV="1">
            <a:off x="4796442" y="5891352"/>
            <a:ext cx="0" cy="140493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AutoShape 7"/>
          <p:cNvSpPr>
            <a:spLocks noChangeShapeType="1"/>
          </p:cNvSpPr>
          <p:nvPr/>
        </p:nvSpPr>
        <p:spPr bwMode="auto">
          <a:xfrm flipV="1">
            <a:off x="7299177" y="5916664"/>
            <a:ext cx="0" cy="140493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AutoShape 6"/>
          <p:cNvSpPr>
            <a:spLocks noChangeShapeType="1"/>
          </p:cNvSpPr>
          <p:nvPr/>
        </p:nvSpPr>
        <p:spPr bwMode="auto">
          <a:xfrm flipV="1">
            <a:off x="2395530" y="5896078"/>
            <a:ext cx="0" cy="140493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AutoShape 5"/>
          <p:cNvSpPr>
            <a:spLocks noChangeShapeType="1"/>
          </p:cNvSpPr>
          <p:nvPr/>
        </p:nvSpPr>
        <p:spPr bwMode="auto">
          <a:xfrm flipV="1">
            <a:off x="14859000" y="6065383"/>
            <a:ext cx="0" cy="140493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4"/>
          <p:cNvSpPr>
            <a:spLocks noChangeShapeType="1"/>
          </p:cNvSpPr>
          <p:nvPr/>
        </p:nvSpPr>
        <p:spPr bwMode="auto">
          <a:xfrm flipV="1">
            <a:off x="10134600" y="5953907"/>
            <a:ext cx="0" cy="140493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AutoShape 3"/>
          <p:cNvSpPr>
            <a:spLocks noChangeShapeType="1"/>
          </p:cNvSpPr>
          <p:nvPr/>
        </p:nvSpPr>
        <p:spPr bwMode="auto">
          <a:xfrm flipV="1">
            <a:off x="12573000" y="6037270"/>
            <a:ext cx="0" cy="133985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Oval 2"/>
          <p:cNvSpPr>
            <a:spLocks noChangeArrowheads="1"/>
          </p:cNvSpPr>
          <p:nvPr/>
        </p:nvSpPr>
        <p:spPr bwMode="auto">
          <a:xfrm>
            <a:off x="10893429" y="3516049"/>
            <a:ext cx="2215636" cy="167429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Đồng</a:t>
            </a:r>
            <a:r>
              <a:rPr kumimoji="0" lang="en-US" altLang="en-US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hồ</a:t>
            </a:r>
            <a:r>
              <a:rPr kumimoji="0" lang="en-US" altLang="en-US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br>
              <a:rPr kumimoji="0" lang="en-US" altLang="en-US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US" altLang="en-US" sz="3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Pomodoro</a:t>
            </a:r>
            <a:endParaRPr kumimoji="0" lang="en-US" altLang="en-US" sz="3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AutoShape 1"/>
          <p:cNvSpPr>
            <a:spLocks noChangeShapeType="1"/>
          </p:cNvSpPr>
          <p:nvPr/>
        </p:nvSpPr>
        <p:spPr bwMode="auto">
          <a:xfrm flipV="1">
            <a:off x="8503711" y="4846047"/>
            <a:ext cx="2638612" cy="1135362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Rectangle 32"/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kumimoji="0" lang="en-US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en-US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44"/>
          <p:cNvSpPr>
            <a:spLocks noChangeArrowheads="1"/>
          </p:cNvSpPr>
          <p:nvPr/>
        </p:nvSpPr>
        <p:spPr bwMode="auto">
          <a:xfrm>
            <a:off x="0" y="-496907"/>
            <a:ext cx="184731" cy="1908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3" name="Straight Arrow Connector 52"/>
          <p:cNvCxnSpPr>
            <a:endCxn id="35" idx="1"/>
          </p:cNvCxnSpPr>
          <p:nvPr/>
        </p:nvCxnSpPr>
        <p:spPr>
          <a:xfrm>
            <a:off x="11142323" y="8014688"/>
            <a:ext cx="512957" cy="20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36" idx="1"/>
          </p:cNvCxnSpPr>
          <p:nvPr/>
        </p:nvCxnSpPr>
        <p:spPr>
          <a:xfrm flipH="1">
            <a:off x="13494184" y="8086333"/>
            <a:ext cx="5666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1909" t="23272" r="-11909" b="2327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-61098">
            <a:off x="-430613" y="502605"/>
            <a:ext cx="19149227" cy="9280647"/>
          </a:xfrm>
          <a:prstGeom prst="rect">
            <a:avLst/>
          </a:prstGeom>
          <a:solidFill>
            <a:srgbClr val="EDECE7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3215950">
            <a:off x="-966257" y="7099124"/>
            <a:ext cx="4456085" cy="4318351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 rot="-13234">
            <a:off x="38527" y="1068493"/>
            <a:ext cx="7505167" cy="1556848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9" name="TextBox 9"/>
          <p:cNvSpPr txBox="1"/>
          <p:nvPr/>
        </p:nvSpPr>
        <p:spPr>
          <a:xfrm rot="-13234">
            <a:off x="149539" y="960924"/>
            <a:ext cx="7637743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95"/>
              </a:lnSpc>
            </a:pPr>
            <a:r>
              <a:rPr lang="en-US" sz="5631" spc="-56" dirty="0" smtClean="0">
                <a:solidFill>
                  <a:srgbClr val="FFFFFF"/>
                </a:solidFill>
                <a:latin typeface="Playfair Display"/>
              </a:rPr>
              <a:t>2.3. </a:t>
            </a:r>
            <a:r>
              <a:rPr lang="en-US" sz="5631" spc="-56" dirty="0" err="1" smtClean="0">
                <a:solidFill>
                  <a:srgbClr val="FFFFFF"/>
                </a:solidFill>
                <a:latin typeface="Playfair Display"/>
              </a:rPr>
              <a:t>Mô</a:t>
            </a:r>
            <a:r>
              <a:rPr lang="en-US" sz="5631" spc="-56" dirty="0" smtClean="0">
                <a:solidFill>
                  <a:srgbClr val="FFFFFF"/>
                </a:solidFill>
                <a:latin typeface="Playfair Display"/>
              </a:rPr>
              <a:t> </a:t>
            </a:r>
            <a:r>
              <a:rPr lang="en-US" sz="5631" spc="-56" dirty="0" err="1" smtClean="0">
                <a:solidFill>
                  <a:srgbClr val="FFFFFF"/>
                </a:solidFill>
                <a:latin typeface="Playfair Display"/>
              </a:rPr>
              <a:t>tả</a:t>
            </a:r>
            <a:r>
              <a:rPr lang="en-US" sz="5631" spc="-56" dirty="0" smtClean="0">
                <a:solidFill>
                  <a:srgbClr val="FFFFFF"/>
                </a:solidFill>
                <a:latin typeface="Playfair Display"/>
              </a:rPr>
              <a:t> chi </a:t>
            </a:r>
            <a:r>
              <a:rPr lang="en-US" sz="5631" spc="-56" dirty="0" err="1" smtClean="0">
                <a:solidFill>
                  <a:srgbClr val="FFFFFF"/>
                </a:solidFill>
                <a:latin typeface="Playfair Display"/>
              </a:rPr>
              <a:t>tiết</a:t>
            </a:r>
            <a:r>
              <a:rPr lang="en-US" sz="5631" spc="-56" dirty="0" smtClean="0">
                <a:solidFill>
                  <a:srgbClr val="FFFFFF"/>
                </a:solidFill>
                <a:latin typeface="Playfair Display"/>
              </a:rPr>
              <a:t> </a:t>
            </a:r>
            <a:r>
              <a:rPr lang="en-US" sz="5631" spc="-56" dirty="0" err="1" smtClean="0">
                <a:solidFill>
                  <a:srgbClr val="FFFFFF"/>
                </a:solidFill>
                <a:latin typeface="Playfair Display"/>
              </a:rPr>
              <a:t>các</a:t>
            </a:r>
            <a:r>
              <a:rPr lang="en-US" sz="5631" spc="-56" dirty="0" smtClean="0">
                <a:solidFill>
                  <a:srgbClr val="FFFFFF"/>
                </a:solidFill>
                <a:latin typeface="Playfair Display"/>
              </a:rPr>
              <a:t> </a:t>
            </a:r>
            <a:r>
              <a:rPr lang="en-US" sz="5631" spc="-56" dirty="0" err="1" smtClean="0">
                <a:solidFill>
                  <a:srgbClr val="FFFFFF"/>
                </a:solidFill>
                <a:latin typeface="Playfair Display"/>
              </a:rPr>
              <a:t>chức</a:t>
            </a:r>
            <a:r>
              <a:rPr lang="en-US" sz="5631" spc="-56" dirty="0" smtClean="0">
                <a:solidFill>
                  <a:srgbClr val="FFFFFF"/>
                </a:solidFill>
                <a:latin typeface="Playfair Display"/>
              </a:rPr>
              <a:t> </a:t>
            </a:r>
            <a:r>
              <a:rPr lang="en-US" sz="5631" spc="-56" dirty="0" err="1" smtClean="0">
                <a:solidFill>
                  <a:srgbClr val="FFFFFF"/>
                </a:solidFill>
                <a:latin typeface="Playfair Display"/>
              </a:rPr>
              <a:t>năng</a:t>
            </a:r>
            <a:endParaRPr lang="en-US" sz="5631" spc="-56" dirty="0">
              <a:solidFill>
                <a:srgbClr val="FFFFFF"/>
              </a:solidFill>
              <a:latin typeface="Playfair Display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75569" y="2885149"/>
            <a:ext cx="722173" cy="75177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514600" y="8392163"/>
            <a:ext cx="722173" cy="751774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0108003" y="6316093"/>
            <a:ext cx="381248" cy="491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74"/>
              </a:lnSpc>
              <a:spcBef>
                <a:spcPct val="0"/>
              </a:spcBef>
            </a:pPr>
            <a:r>
              <a:rPr lang="en-US" sz="2910" dirty="0">
                <a:solidFill>
                  <a:srgbClr val="FFFFFF"/>
                </a:solidFill>
                <a:latin typeface="Playfair Display Bold"/>
              </a:rPr>
              <a:t>2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6423696" y="2047010"/>
            <a:ext cx="2336912" cy="2746064"/>
            <a:chOff x="0" y="0"/>
            <a:chExt cx="3115883" cy="3661419"/>
          </a:xfrm>
        </p:grpSpPr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 rot="465462">
              <a:off x="365647" y="155814"/>
              <a:ext cx="2535755" cy="3349790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 rot="903222">
              <a:off x="65988" y="1871189"/>
              <a:ext cx="2767665" cy="873829"/>
            </a:xfrm>
            <a:prstGeom prst="rect">
              <a:avLst/>
            </a:prstGeom>
          </p:spPr>
        </p:pic>
      </p:grpSp>
      <p:pic>
        <p:nvPicPr>
          <p:cNvPr id="5122" name="Picture 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70209"/>
            <a:ext cx="8761237" cy="4805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AutoShape 5"/>
          <p:cNvSpPr/>
          <p:nvPr/>
        </p:nvSpPr>
        <p:spPr>
          <a:xfrm>
            <a:off x="936524" y="2781765"/>
            <a:ext cx="5209323" cy="1086637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r>
              <a:rPr lang="en-US" dirty="0"/>
              <a:t>â</a:t>
            </a:r>
          </a:p>
        </p:txBody>
      </p:sp>
      <p:sp>
        <p:nvSpPr>
          <p:cNvPr id="50" name="TextBox 6"/>
          <p:cNvSpPr txBox="1"/>
          <p:nvPr/>
        </p:nvSpPr>
        <p:spPr>
          <a:xfrm>
            <a:off x="936525" y="2903819"/>
            <a:ext cx="5095948" cy="654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5130"/>
              </a:lnSpc>
              <a:spcBef>
                <a:spcPct val="0"/>
              </a:spcBef>
            </a:pPr>
            <a:r>
              <a:rPr lang="en-US" sz="3664" dirty="0" smtClean="0">
                <a:solidFill>
                  <a:srgbClr val="FFFFFF"/>
                </a:solidFill>
                <a:latin typeface="Playfair Display"/>
              </a:rPr>
              <a:t>a. </a:t>
            </a:r>
            <a:r>
              <a:rPr lang="en-US" sz="3664" dirty="0" err="1" smtClean="0">
                <a:solidFill>
                  <a:srgbClr val="FFFFFF"/>
                </a:solidFill>
                <a:latin typeface="Playfair Display"/>
              </a:rPr>
              <a:t>Đăng</a:t>
            </a:r>
            <a:r>
              <a:rPr lang="en-US" sz="3664" dirty="0" smtClean="0">
                <a:solidFill>
                  <a:srgbClr val="FFFFFF"/>
                </a:solidFill>
                <a:latin typeface="Playfair Display"/>
              </a:rPr>
              <a:t> </a:t>
            </a:r>
            <a:r>
              <a:rPr lang="en-US" sz="3664" dirty="0" err="1" smtClean="0">
                <a:solidFill>
                  <a:srgbClr val="FFFFFF"/>
                </a:solidFill>
                <a:latin typeface="Playfair Display"/>
              </a:rPr>
              <a:t>kí</a:t>
            </a:r>
            <a:r>
              <a:rPr lang="en-US" sz="3664" dirty="0" smtClean="0">
                <a:solidFill>
                  <a:srgbClr val="FFFFFF"/>
                </a:solidFill>
                <a:latin typeface="Playfair Display"/>
              </a:rPr>
              <a:t> </a:t>
            </a:r>
            <a:r>
              <a:rPr lang="en-US" sz="3664" dirty="0" err="1" smtClean="0">
                <a:solidFill>
                  <a:srgbClr val="FFFFFF"/>
                </a:solidFill>
                <a:latin typeface="Playfair Display"/>
              </a:rPr>
              <a:t>và</a:t>
            </a:r>
            <a:r>
              <a:rPr lang="en-US" sz="3664" dirty="0" smtClean="0">
                <a:solidFill>
                  <a:srgbClr val="FFFFFF"/>
                </a:solidFill>
                <a:latin typeface="Playfair Display"/>
              </a:rPr>
              <a:t> </a:t>
            </a:r>
            <a:r>
              <a:rPr lang="en-US" sz="3664" dirty="0" err="1" smtClean="0">
                <a:solidFill>
                  <a:srgbClr val="FFFFFF"/>
                </a:solidFill>
                <a:latin typeface="Playfair Display"/>
              </a:rPr>
              <a:t>đăng</a:t>
            </a:r>
            <a:r>
              <a:rPr lang="en-US" sz="3664" dirty="0" smtClean="0">
                <a:solidFill>
                  <a:srgbClr val="FFFFFF"/>
                </a:solidFill>
                <a:latin typeface="Playfair Display"/>
              </a:rPr>
              <a:t> </a:t>
            </a:r>
            <a:r>
              <a:rPr lang="en-US" sz="3664" dirty="0" err="1" smtClean="0">
                <a:solidFill>
                  <a:srgbClr val="FFFFFF"/>
                </a:solidFill>
                <a:latin typeface="Playfair Display"/>
              </a:rPr>
              <a:t>nhập</a:t>
            </a:r>
            <a:endParaRPr lang="en-US" sz="3664" dirty="0">
              <a:solidFill>
                <a:srgbClr val="FFFFFF"/>
              </a:solidFill>
              <a:latin typeface="Playfair Display"/>
            </a:endParaRPr>
          </a:p>
        </p:txBody>
      </p:sp>
      <p:pic>
        <p:nvPicPr>
          <p:cNvPr id="51" name="Picture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 rot="-10276163" flipH="1" flipV="1">
            <a:off x="83029" y="4897451"/>
            <a:ext cx="710756" cy="679741"/>
          </a:xfrm>
          <a:prstGeom prst="rect">
            <a:avLst/>
          </a:prstGeom>
        </p:spPr>
      </p:pic>
      <p:pic>
        <p:nvPicPr>
          <p:cNvPr id="52" name="Picture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 rot="11323837" flipH="1" flipV="1">
            <a:off x="9764501" y="714182"/>
            <a:ext cx="710756" cy="679741"/>
          </a:xfrm>
          <a:prstGeom prst="rect">
            <a:avLst/>
          </a:prstGeom>
        </p:spPr>
      </p:pic>
      <p:sp>
        <p:nvSpPr>
          <p:cNvPr id="53" name="TextBox 11"/>
          <p:cNvSpPr txBox="1"/>
          <p:nvPr/>
        </p:nvSpPr>
        <p:spPr>
          <a:xfrm>
            <a:off x="9955586" y="748715"/>
            <a:ext cx="381248" cy="491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74"/>
              </a:lnSpc>
              <a:spcBef>
                <a:spcPct val="0"/>
              </a:spcBef>
            </a:pPr>
            <a:r>
              <a:rPr lang="en-US" sz="2910" dirty="0">
                <a:solidFill>
                  <a:srgbClr val="FFFFFF"/>
                </a:solidFill>
                <a:latin typeface="Playfair Display Bold"/>
              </a:rPr>
              <a:t>2</a:t>
            </a:r>
          </a:p>
        </p:txBody>
      </p:sp>
      <p:sp>
        <p:nvSpPr>
          <p:cNvPr id="54" name="TextBox 11"/>
          <p:cNvSpPr txBox="1"/>
          <p:nvPr/>
        </p:nvSpPr>
        <p:spPr>
          <a:xfrm>
            <a:off x="247783" y="4940933"/>
            <a:ext cx="381248" cy="491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74"/>
              </a:lnSpc>
              <a:spcBef>
                <a:spcPct val="0"/>
              </a:spcBef>
            </a:pPr>
            <a:r>
              <a:rPr lang="en-US" sz="2910" dirty="0">
                <a:solidFill>
                  <a:srgbClr val="FFFFFF"/>
                </a:solidFill>
                <a:latin typeface="Playfair Display Bold"/>
              </a:rPr>
              <a:t>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40543" y="5393898"/>
            <a:ext cx="622896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- </a:t>
            </a:r>
            <a:r>
              <a:rPr lang="en-US" sz="3200" dirty="0" err="1"/>
              <a:t>Đăng</a:t>
            </a:r>
            <a:r>
              <a:rPr lang="en-US" sz="3200" dirty="0"/>
              <a:t> </a:t>
            </a:r>
            <a:r>
              <a:rPr lang="en-US" sz="3200" dirty="0" err="1" smtClean="0"/>
              <a:t>kí</a:t>
            </a:r>
            <a:r>
              <a:rPr lang="en-US" sz="3200" dirty="0" smtClean="0"/>
              <a:t>: </a:t>
            </a:r>
            <a:r>
              <a:rPr lang="en-US" sz="3200" dirty="0" err="1" smtClean="0"/>
              <a:t>Người</a:t>
            </a:r>
            <a:r>
              <a:rPr lang="en-US" sz="3200" dirty="0" smtClean="0"/>
              <a:t> </a:t>
            </a:r>
            <a:r>
              <a:rPr lang="en-US" sz="3200" dirty="0" err="1"/>
              <a:t>dùng</a:t>
            </a:r>
            <a:r>
              <a:rPr lang="en-US" sz="3200" dirty="0"/>
              <a:t> </a:t>
            </a:r>
            <a:r>
              <a:rPr lang="en-US" sz="3200" dirty="0" err="1"/>
              <a:t>nhập</a:t>
            </a:r>
            <a:r>
              <a:rPr lang="en-US" sz="3200" dirty="0"/>
              <a:t> </a:t>
            </a:r>
            <a:r>
              <a:rPr lang="en-US" sz="3200" dirty="0" err="1"/>
              <a:t>thông</a:t>
            </a:r>
            <a:r>
              <a:rPr lang="en-US" sz="3200" dirty="0"/>
              <a:t> tin </a:t>
            </a:r>
            <a:r>
              <a:rPr lang="en-US" sz="3200" dirty="0" err="1"/>
              <a:t>tên</a:t>
            </a:r>
            <a:r>
              <a:rPr lang="en-US" sz="3200" dirty="0"/>
              <a:t> </a:t>
            </a:r>
            <a:r>
              <a:rPr lang="en-US" sz="3200" dirty="0" err="1"/>
              <a:t>đăng</a:t>
            </a:r>
            <a:r>
              <a:rPr lang="en-US" sz="3200" dirty="0"/>
              <a:t> </a:t>
            </a:r>
            <a:r>
              <a:rPr lang="en-US" sz="3200" dirty="0" err="1"/>
              <a:t>nhập</a:t>
            </a:r>
            <a:r>
              <a:rPr lang="en-US" sz="3200" dirty="0"/>
              <a:t>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mật</a:t>
            </a:r>
            <a:r>
              <a:rPr lang="en-US" sz="3200" dirty="0"/>
              <a:t> </a:t>
            </a:r>
            <a:r>
              <a:rPr lang="en-US" sz="3200" dirty="0" err="1"/>
              <a:t>khẩu</a:t>
            </a:r>
            <a:r>
              <a:rPr lang="en-US" sz="3200" dirty="0"/>
              <a:t> </a:t>
            </a:r>
            <a:r>
              <a:rPr lang="en-US" sz="3200" dirty="0" err="1"/>
              <a:t>mà</a:t>
            </a:r>
            <a:r>
              <a:rPr lang="en-US" sz="3200" dirty="0"/>
              <a:t> </a:t>
            </a:r>
            <a:r>
              <a:rPr lang="en-US" sz="3200" dirty="0" err="1"/>
              <a:t>mình</a:t>
            </a:r>
            <a:r>
              <a:rPr lang="en-US" sz="3200" dirty="0"/>
              <a:t> </a:t>
            </a:r>
            <a:r>
              <a:rPr lang="en-US" sz="3200" dirty="0" err="1"/>
              <a:t>muốn</a:t>
            </a:r>
            <a:r>
              <a:rPr lang="en-US" sz="3200" dirty="0"/>
              <a:t>, </a:t>
            </a:r>
            <a:r>
              <a:rPr lang="en-US" sz="3200" dirty="0" err="1"/>
              <a:t>sau</a:t>
            </a:r>
            <a:r>
              <a:rPr lang="en-US" sz="3200" dirty="0"/>
              <a:t> </a:t>
            </a:r>
            <a:r>
              <a:rPr lang="en-US" sz="3200" dirty="0" err="1"/>
              <a:t>dó</a:t>
            </a:r>
            <a:r>
              <a:rPr lang="en-US" sz="3200" dirty="0"/>
              <a:t> </a:t>
            </a:r>
            <a:r>
              <a:rPr lang="en-US" sz="3200" dirty="0" err="1"/>
              <a:t>xác</a:t>
            </a:r>
            <a:r>
              <a:rPr lang="en-US" sz="3200" dirty="0"/>
              <a:t> </a:t>
            </a:r>
            <a:r>
              <a:rPr lang="en-US" sz="3200" dirty="0" err="1"/>
              <a:t>nhận</a:t>
            </a:r>
            <a:r>
              <a:rPr lang="en-US" sz="3200" dirty="0"/>
              <a:t> </a:t>
            </a:r>
            <a:r>
              <a:rPr lang="en-US" sz="3200" dirty="0" err="1"/>
              <a:t>lại</a:t>
            </a:r>
            <a:r>
              <a:rPr lang="en-US" sz="3200" dirty="0"/>
              <a:t> </a:t>
            </a:r>
            <a:r>
              <a:rPr lang="en-US" sz="3200" dirty="0" err="1"/>
              <a:t>mật</a:t>
            </a:r>
            <a:r>
              <a:rPr lang="en-US" sz="3200" dirty="0"/>
              <a:t> </a:t>
            </a:r>
            <a:r>
              <a:rPr lang="en-US" sz="3200" dirty="0" err="1"/>
              <a:t>khẩu</a:t>
            </a:r>
            <a:r>
              <a:rPr lang="en-US" sz="3200" dirty="0"/>
              <a:t>. </a:t>
            </a:r>
            <a:r>
              <a:rPr lang="en-US" sz="3200" dirty="0" err="1"/>
              <a:t>Nếu</a:t>
            </a:r>
            <a:r>
              <a:rPr lang="en-US" sz="3200" dirty="0"/>
              <a:t> </a:t>
            </a:r>
            <a:r>
              <a:rPr lang="en-US" sz="3200" dirty="0" err="1"/>
              <a:t>mật</a:t>
            </a:r>
            <a:r>
              <a:rPr lang="en-US" sz="3200" dirty="0"/>
              <a:t> </a:t>
            </a:r>
            <a:r>
              <a:rPr lang="en-US" sz="3200" dirty="0" err="1"/>
              <a:t>khẩu</a:t>
            </a:r>
            <a:r>
              <a:rPr lang="en-US" sz="3200" dirty="0"/>
              <a:t> </a:t>
            </a:r>
            <a:r>
              <a:rPr lang="en-US" sz="3200" dirty="0" err="1"/>
              <a:t>trùng</a:t>
            </a:r>
            <a:r>
              <a:rPr lang="en-US" sz="3200" dirty="0"/>
              <a:t> </a:t>
            </a:r>
            <a:r>
              <a:rPr lang="en-US" sz="3200" dirty="0" err="1"/>
              <a:t>khớp</a:t>
            </a:r>
            <a:r>
              <a:rPr lang="en-US" sz="3200" dirty="0"/>
              <a:t> </a:t>
            </a:r>
            <a:r>
              <a:rPr lang="en-US" sz="3200" dirty="0" err="1"/>
              <a:t>hệ</a:t>
            </a:r>
            <a:r>
              <a:rPr lang="en-US" sz="3200" dirty="0"/>
              <a:t> </a:t>
            </a:r>
            <a:r>
              <a:rPr lang="en-US" sz="3200" dirty="0" err="1"/>
              <a:t>thống</a:t>
            </a:r>
            <a:r>
              <a:rPr lang="en-US" sz="3200" dirty="0"/>
              <a:t> </a:t>
            </a:r>
            <a:r>
              <a:rPr lang="en-US" sz="3200" dirty="0" err="1"/>
              <a:t>sẽ</a:t>
            </a:r>
            <a:r>
              <a:rPr lang="en-US" sz="3200" dirty="0"/>
              <a:t> </a:t>
            </a:r>
            <a:r>
              <a:rPr lang="en-US" sz="3200" dirty="0" err="1"/>
              <a:t>tiến</a:t>
            </a:r>
            <a:r>
              <a:rPr lang="en-US" sz="3200" dirty="0"/>
              <a:t> </a:t>
            </a:r>
            <a:r>
              <a:rPr lang="en-US" sz="3200" dirty="0" err="1"/>
              <a:t>hành</a:t>
            </a:r>
            <a:r>
              <a:rPr lang="en-US" sz="3200" dirty="0"/>
              <a:t> </a:t>
            </a:r>
            <a:r>
              <a:rPr lang="en-US" sz="3200" dirty="0" err="1"/>
              <a:t>lưu</a:t>
            </a:r>
            <a:r>
              <a:rPr lang="en-US" sz="3200" dirty="0"/>
              <a:t> </a:t>
            </a:r>
            <a:r>
              <a:rPr lang="en-US" sz="3200" dirty="0" err="1"/>
              <a:t>thông</a:t>
            </a:r>
            <a:r>
              <a:rPr lang="en-US" sz="3200" dirty="0"/>
              <a:t> tin </a:t>
            </a:r>
            <a:r>
              <a:rPr lang="en-US" sz="3200" dirty="0" err="1"/>
              <a:t>đăng</a:t>
            </a:r>
            <a:r>
              <a:rPr lang="en-US" sz="3200" dirty="0"/>
              <a:t> </a:t>
            </a:r>
            <a:r>
              <a:rPr lang="en-US" sz="3200" dirty="0" err="1"/>
              <a:t>kí</a:t>
            </a:r>
            <a:r>
              <a:rPr lang="en-US" sz="3200" dirty="0"/>
              <a:t>. </a:t>
            </a:r>
            <a:r>
              <a:rPr lang="en-US" sz="3200" dirty="0" err="1"/>
              <a:t>Nếu</a:t>
            </a:r>
            <a:r>
              <a:rPr lang="en-US" sz="3200" dirty="0"/>
              <a:t> </a:t>
            </a:r>
            <a:r>
              <a:rPr lang="en-US" sz="3200" dirty="0" err="1"/>
              <a:t>không</a:t>
            </a:r>
            <a:r>
              <a:rPr lang="en-US" sz="3200" dirty="0"/>
              <a:t> </a:t>
            </a:r>
            <a:r>
              <a:rPr lang="en-US" sz="3200" dirty="0" err="1"/>
              <a:t>hệ</a:t>
            </a:r>
            <a:r>
              <a:rPr lang="en-US" sz="3200" dirty="0"/>
              <a:t> </a:t>
            </a:r>
            <a:r>
              <a:rPr lang="en-US" sz="3200" dirty="0" err="1"/>
              <a:t>thống</a:t>
            </a:r>
            <a:r>
              <a:rPr lang="en-US" sz="3200" dirty="0"/>
              <a:t> </a:t>
            </a:r>
            <a:r>
              <a:rPr lang="en-US" sz="3200" dirty="0" err="1"/>
              <a:t>sẽ</a:t>
            </a:r>
            <a:r>
              <a:rPr lang="en-US" sz="3200" dirty="0"/>
              <a:t> </a:t>
            </a:r>
            <a:r>
              <a:rPr lang="en-US" sz="3200" dirty="0" err="1"/>
              <a:t>yêu</a:t>
            </a:r>
            <a:r>
              <a:rPr lang="en-US" sz="3200" dirty="0"/>
              <a:t> </a:t>
            </a:r>
            <a:r>
              <a:rPr lang="en-US" sz="3200" dirty="0" err="1"/>
              <a:t>cầu</a:t>
            </a:r>
            <a:r>
              <a:rPr lang="en-US" sz="3200" dirty="0"/>
              <a:t> </a:t>
            </a:r>
            <a:r>
              <a:rPr lang="en-US" sz="3200" dirty="0" err="1"/>
              <a:t>người</a:t>
            </a:r>
            <a:r>
              <a:rPr lang="en-US" sz="3200" dirty="0"/>
              <a:t> </a:t>
            </a:r>
            <a:r>
              <a:rPr lang="en-US" sz="3200" dirty="0" err="1"/>
              <a:t>dùng</a:t>
            </a:r>
            <a:r>
              <a:rPr lang="en-US" sz="3200" dirty="0"/>
              <a:t> </a:t>
            </a:r>
            <a:r>
              <a:rPr lang="en-US" sz="3200" dirty="0" err="1"/>
              <a:t>thử</a:t>
            </a:r>
            <a:r>
              <a:rPr lang="en-US" sz="3200" dirty="0"/>
              <a:t> </a:t>
            </a:r>
            <a:r>
              <a:rPr lang="en-US" sz="3200" dirty="0" err="1"/>
              <a:t>lại</a:t>
            </a:r>
            <a:r>
              <a:rPr lang="en-US" sz="3200" dirty="0"/>
              <a:t>.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9801135" y="1420892"/>
            <a:ext cx="8776785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Đăng</a:t>
            </a:r>
            <a:r>
              <a:rPr lang="en-US" sz="3200" dirty="0"/>
              <a:t> </a:t>
            </a:r>
            <a:r>
              <a:rPr lang="en-US" sz="3200" dirty="0" err="1"/>
              <a:t>nhập</a:t>
            </a:r>
            <a:r>
              <a:rPr lang="en-US" sz="3200" dirty="0"/>
              <a:t> : </a:t>
            </a:r>
            <a:r>
              <a:rPr lang="en-US" sz="3200" dirty="0" err="1"/>
              <a:t>Sau</a:t>
            </a:r>
            <a:r>
              <a:rPr lang="en-US" sz="3200" dirty="0"/>
              <a:t> </a:t>
            </a:r>
            <a:r>
              <a:rPr lang="en-US" sz="3200" dirty="0" err="1"/>
              <a:t>khi</a:t>
            </a:r>
            <a:r>
              <a:rPr lang="en-US" sz="3200" dirty="0"/>
              <a:t> </a:t>
            </a:r>
            <a:r>
              <a:rPr lang="en-US" sz="3200" dirty="0" err="1"/>
              <a:t>đăng</a:t>
            </a:r>
            <a:r>
              <a:rPr lang="en-US" sz="3200" dirty="0"/>
              <a:t> </a:t>
            </a:r>
            <a:r>
              <a:rPr lang="en-US" sz="3200" dirty="0" err="1"/>
              <a:t>kí</a:t>
            </a:r>
            <a:r>
              <a:rPr lang="en-US" sz="3200" dirty="0"/>
              <a:t> </a:t>
            </a:r>
            <a:r>
              <a:rPr lang="en-US" sz="3200" dirty="0" err="1"/>
              <a:t>xong</a:t>
            </a:r>
            <a:r>
              <a:rPr lang="en-US" sz="3200" dirty="0"/>
              <a:t> </a:t>
            </a:r>
            <a:r>
              <a:rPr lang="en-US" sz="3200" dirty="0" err="1"/>
              <a:t>người</a:t>
            </a:r>
            <a:r>
              <a:rPr lang="en-US" sz="3200" dirty="0"/>
              <a:t> </a:t>
            </a:r>
            <a:r>
              <a:rPr lang="en-US" sz="3200" dirty="0" err="1"/>
              <a:t>dùng</a:t>
            </a:r>
            <a:r>
              <a:rPr lang="en-US" sz="3200" dirty="0"/>
              <a:t> </a:t>
            </a:r>
            <a:r>
              <a:rPr lang="en-US" sz="3200" dirty="0" err="1"/>
              <a:t>có</a:t>
            </a:r>
            <a:r>
              <a:rPr lang="en-US" sz="3200" dirty="0"/>
              <a:t> </a:t>
            </a:r>
            <a:r>
              <a:rPr lang="en-US" sz="3200" dirty="0" err="1"/>
              <a:t>thể</a:t>
            </a:r>
            <a:r>
              <a:rPr lang="en-US" sz="3200" dirty="0"/>
              <a:t> </a:t>
            </a:r>
            <a:r>
              <a:rPr lang="en-US" sz="3200" dirty="0" err="1"/>
              <a:t>nhập</a:t>
            </a:r>
            <a:r>
              <a:rPr lang="en-US" sz="3200" dirty="0"/>
              <a:t> </a:t>
            </a:r>
            <a:r>
              <a:rPr lang="en-US" sz="3200" dirty="0" err="1"/>
              <a:t>tên</a:t>
            </a:r>
            <a:r>
              <a:rPr lang="en-US" sz="3200" dirty="0"/>
              <a:t> </a:t>
            </a:r>
            <a:r>
              <a:rPr lang="en-US" sz="3200" dirty="0" err="1"/>
              <a:t>đăng</a:t>
            </a:r>
            <a:r>
              <a:rPr lang="en-US" sz="3200" dirty="0"/>
              <a:t> </a:t>
            </a:r>
            <a:r>
              <a:rPr lang="en-US" sz="3200" dirty="0" err="1"/>
              <a:t>nhập</a:t>
            </a:r>
            <a:r>
              <a:rPr lang="en-US" sz="3200" dirty="0"/>
              <a:t>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mật</a:t>
            </a:r>
            <a:r>
              <a:rPr lang="en-US" sz="3200" dirty="0"/>
              <a:t> </a:t>
            </a:r>
            <a:r>
              <a:rPr lang="en-US" sz="3200" dirty="0" err="1"/>
              <a:t>khẩu</a:t>
            </a:r>
            <a:r>
              <a:rPr lang="en-US" sz="3200" dirty="0"/>
              <a:t> </a:t>
            </a:r>
            <a:r>
              <a:rPr lang="en-US" sz="3200" dirty="0" err="1"/>
              <a:t>của</a:t>
            </a:r>
            <a:r>
              <a:rPr lang="en-US" sz="3200" dirty="0"/>
              <a:t> </a:t>
            </a:r>
            <a:r>
              <a:rPr lang="en-US" sz="3200" dirty="0" err="1"/>
              <a:t>mình</a:t>
            </a:r>
            <a:r>
              <a:rPr lang="en-US" sz="3200" dirty="0"/>
              <a:t>. </a:t>
            </a:r>
            <a:r>
              <a:rPr lang="en-US" sz="3200" dirty="0" err="1"/>
              <a:t>Nếu</a:t>
            </a:r>
            <a:r>
              <a:rPr lang="en-US" sz="3200" dirty="0"/>
              <a:t> </a:t>
            </a:r>
            <a:r>
              <a:rPr lang="en-US" sz="3200" dirty="0" err="1"/>
              <a:t>nhập</a:t>
            </a:r>
            <a:r>
              <a:rPr lang="en-US" sz="3200" dirty="0"/>
              <a:t> </a:t>
            </a:r>
            <a:r>
              <a:rPr lang="en-US" sz="3200" dirty="0" err="1"/>
              <a:t>các</a:t>
            </a:r>
            <a:r>
              <a:rPr lang="en-US" sz="3200" dirty="0"/>
              <a:t> </a:t>
            </a:r>
            <a:r>
              <a:rPr lang="en-US" sz="3200" dirty="0" err="1"/>
              <a:t>thông</a:t>
            </a:r>
            <a:r>
              <a:rPr lang="en-US" sz="3200" dirty="0"/>
              <a:t> tin </a:t>
            </a:r>
            <a:r>
              <a:rPr lang="en-US" sz="3200" dirty="0" err="1"/>
              <a:t>đã</a:t>
            </a:r>
            <a:r>
              <a:rPr lang="en-US" sz="3200" dirty="0"/>
              <a:t> </a:t>
            </a:r>
            <a:r>
              <a:rPr lang="en-US" sz="3200" dirty="0" err="1"/>
              <a:t>được</a:t>
            </a:r>
            <a:r>
              <a:rPr lang="en-US" sz="3200" dirty="0"/>
              <a:t> </a:t>
            </a:r>
            <a:r>
              <a:rPr lang="en-US" sz="3200" dirty="0" err="1"/>
              <a:t>lưu</a:t>
            </a:r>
            <a:r>
              <a:rPr lang="en-US" sz="3200" dirty="0"/>
              <a:t> </a:t>
            </a:r>
            <a:r>
              <a:rPr lang="en-US" sz="3200" dirty="0" err="1"/>
              <a:t>trữ</a:t>
            </a:r>
            <a:r>
              <a:rPr lang="en-US" sz="3200" dirty="0"/>
              <a:t> </a:t>
            </a:r>
            <a:r>
              <a:rPr lang="en-US" sz="3200" dirty="0" err="1"/>
              <a:t>thì</a:t>
            </a:r>
            <a:r>
              <a:rPr lang="en-US" sz="3200" dirty="0"/>
              <a:t> </a:t>
            </a:r>
            <a:r>
              <a:rPr lang="en-US" sz="3200" dirty="0" err="1"/>
              <a:t>hệ</a:t>
            </a:r>
            <a:r>
              <a:rPr lang="en-US" sz="3200" dirty="0"/>
              <a:t> </a:t>
            </a:r>
            <a:r>
              <a:rPr lang="en-US" sz="3200" dirty="0" err="1"/>
              <a:t>thống</a:t>
            </a:r>
            <a:r>
              <a:rPr lang="en-US" sz="3200" dirty="0"/>
              <a:t> </a:t>
            </a:r>
            <a:r>
              <a:rPr lang="en-US" sz="3200" dirty="0" err="1"/>
              <a:t>sẽ</a:t>
            </a:r>
            <a:r>
              <a:rPr lang="en-US" sz="3200" dirty="0"/>
              <a:t> </a:t>
            </a:r>
            <a:r>
              <a:rPr lang="en-US" sz="3200" dirty="0" err="1"/>
              <a:t>gửi</a:t>
            </a:r>
            <a:r>
              <a:rPr lang="en-US" sz="3200" dirty="0"/>
              <a:t> </a:t>
            </a:r>
            <a:r>
              <a:rPr lang="en-US" sz="3200" dirty="0" err="1"/>
              <a:t>người</a:t>
            </a:r>
            <a:r>
              <a:rPr lang="en-US" sz="3200" dirty="0"/>
              <a:t> </a:t>
            </a:r>
            <a:r>
              <a:rPr lang="en-US" sz="3200" dirty="0" err="1"/>
              <a:t>dùng</a:t>
            </a:r>
            <a:r>
              <a:rPr lang="en-US" sz="3200" dirty="0"/>
              <a:t> </a:t>
            </a:r>
            <a:r>
              <a:rPr lang="en-US" sz="3200" dirty="0" err="1"/>
              <a:t>đến</a:t>
            </a:r>
            <a:r>
              <a:rPr lang="en-US" sz="3200" dirty="0"/>
              <a:t> </a:t>
            </a:r>
            <a:r>
              <a:rPr lang="en-US" sz="3200" dirty="0" err="1"/>
              <a:t>giao</a:t>
            </a:r>
            <a:r>
              <a:rPr lang="en-US" sz="3200" dirty="0"/>
              <a:t> </a:t>
            </a:r>
            <a:r>
              <a:rPr lang="en-US" sz="3200" dirty="0" err="1"/>
              <a:t>diện</a:t>
            </a:r>
            <a:r>
              <a:rPr lang="en-US" sz="3200" dirty="0"/>
              <a:t> </a:t>
            </a:r>
            <a:r>
              <a:rPr lang="en-US" sz="3200" dirty="0" err="1"/>
              <a:t>chính</a:t>
            </a:r>
            <a:r>
              <a:rPr lang="en-US" sz="3200" dirty="0"/>
              <a:t>. </a:t>
            </a:r>
            <a:r>
              <a:rPr lang="en-US" sz="3200" dirty="0" err="1"/>
              <a:t>Nếu</a:t>
            </a:r>
            <a:r>
              <a:rPr lang="en-US" sz="3200" dirty="0"/>
              <a:t> </a:t>
            </a:r>
            <a:r>
              <a:rPr lang="en-US" sz="3200" dirty="0" err="1"/>
              <a:t>không</a:t>
            </a:r>
            <a:r>
              <a:rPr lang="en-US" sz="3200" dirty="0"/>
              <a:t> </a:t>
            </a:r>
            <a:r>
              <a:rPr lang="en-US" sz="3200" dirty="0" err="1"/>
              <a:t>thì</a:t>
            </a:r>
            <a:r>
              <a:rPr lang="en-US" sz="3200" dirty="0"/>
              <a:t> </a:t>
            </a:r>
            <a:r>
              <a:rPr lang="en-US" sz="3200" dirty="0" err="1"/>
              <a:t>hệ</a:t>
            </a:r>
            <a:r>
              <a:rPr lang="en-US" sz="3200" dirty="0"/>
              <a:t> </a:t>
            </a:r>
            <a:r>
              <a:rPr lang="en-US" sz="3200" dirty="0" err="1"/>
              <a:t>thống</a:t>
            </a:r>
            <a:r>
              <a:rPr lang="en-US" sz="3200" dirty="0"/>
              <a:t> </a:t>
            </a:r>
            <a:r>
              <a:rPr lang="en-US" sz="3200" dirty="0" err="1"/>
              <a:t>sẽ</a:t>
            </a:r>
            <a:r>
              <a:rPr lang="en-US" sz="3200" dirty="0"/>
              <a:t> </a:t>
            </a:r>
            <a:r>
              <a:rPr lang="en-US" sz="3200" dirty="0" err="1"/>
              <a:t>báo</a:t>
            </a:r>
            <a:r>
              <a:rPr lang="en-US" sz="3200" dirty="0"/>
              <a:t> </a:t>
            </a:r>
            <a:r>
              <a:rPr lang="en-US" sz="3200" dirty="0" err="1"/>
              <a:t>lỗi</a:t>
            </a:r>
            <a:r>
              <a:rPr lang="en-US" sz="3200" dirty="0"/>
              <a:t> </a:t>
            </a:r>
            <a:r>
              <a:rPr lang="en-US" sz="3200" dirty="0" err="1"/>
              <a:t>thì</a:t>
            </a:r>
            <a:r>
              <a:rPr lang="en-US" sz="3200" dirty="0"/>
              <a:t> </a:t>
            </a:r>
            <a:r>
              <a:rPr lang="en-US" sz="3200" dirty="0" err="1"/>
              <a:t>người</a:t>
            </a:r>
            <a:r>
              <a:rPr lang="en-US" sz="3200" dirty="0"/>
              <a:t> </a:t>
            </a:r>
            <a:r>
              <a:rPr lang="en-US" sz="3200" dirty="0" err="1"/>
              <a:t>dùng</a:t>
            </a:r>
            <a:r>
              <a:rPr lang="en-US" sz="3200" dirty="0"/>
              <a:t> </a:t>
            </a:r>
            <a:r>
              <a:rPr lang="en-US" sz="3200" dirty="0" err="1"/>
              <a:t>tiến</a:t>
            </a:r>
            <a:r>
              <a:rPr lang="en-US" sz="3200" dirty="0"/>
              <a:t> </a:t>
            </a:r>
            <a:r>
              <a:rPr lang="en-US" sz="3200" dirty="0" err="1"/>
              <a:t>hành</a:t>
            </a:r>
            <a:r>
              <a:rPr lang="en-US" sz="3200" dirty="0"/>
              <a:t> </a:t>
            </a:r>
            <a:r>
              <a:rPr lang="en-US" sz="3200" dirty="0" err="1"/>
              <a:t>đăng</a:t>
            </a:r>
            <a:r>
              <a:rPr lang="en-US" sz="3200" dirty="0"/>
              <a:t> </a:t>
            </a:r>
            <a:r>
              <a:rPr lang="en-US" sz="3200" dirty="0" err="1"/>
              <a:t>nhập</a:t>
            </a:r>
            <a:r>
              <a:rPr lang="en-US" sz="3200" dirty="0"/>
              <a:t> </a:t>
            </a:r>
            <a:r>
              <a:rPr lang="en-US" sz="3200" dirty="0" err="1"/>
              <a:t>lại</a:t>
            </a:r>
            <a:r>
              <a:rPr lang="en-US" sz="3200" dirty="0"/>
              <a:t> </a:t>
            </a:r>
            <a:r>
              <a:rPr lang="en-US" sz="3200" dirty="0" err="1"/>
              <a:t>hoặc</a:t>
            </a:r>
            <a:r>
              <a:rPr lang="en-US" sz="3200" dirty="0"/>
              <a:t> </a:t>
            </a:r>
            <a:r>
              <a:rPr lang="en-US" sz="3200" dirty="0" err="1"/>
              <a:t>chọn</a:t>
            </a:r>
            <a:r>
              <a:rPr lang="en-US" sz="3200" dirty="0"/>
              <a:t> </a:t>
            </a:r>
            <a:r>
              <a:rPr lang="en-US" sz="3200" dirty="0" err="1"/>
              <a:t>quên</a:t>
            </a:r>
            <a:r>
              <a:rPr lang="en-US" sz="3200" dirty="0"/>
              <a:t> </a:t>
            </a:r>
            <a:r>
              <a:rPr lang="en-US" sz="3200" dirty="0" err="1"/>
              <a:t>mật</a:t>
            </a:r>
            <a:r>
              <a:rPr lang="en-US" sz="3200" dirty="0"/>
              <a:t> </a:t>
            </a:r>
            <a:r>
              <a:rPr lang="en-US" sz="3200" dirty="0" err="1"/>
              <a:t>khẩu</a:t>
            </a:r>
            <a:r>
              <a:rPr lang="en-US" sz="3200" dirty="0"/>
              <a:t> </a:t>
            </a:r>
            <a:r>
              <a:rPr lang="en-US" sz="3200" dirty="0" err="1"/>
              <a:t>để</a:t>
            </a:r>
            <a:r>
              <a:rPr lang="en-US" sz="3200" dirty="0"/>
              <a:t> </a:t>
            </a:r>
            <a:r>
              <a:rPr lang="en-US" sz="3200" dirty="0" err="1"/>
              <a:t>truy</a:t>
            </a:r>
            <a:r>
              <a:rPr lang="en-US" sz="3200" dirty="0"/>
              <a:t> </a:t>
            </a:r>
            <a:r>
              <a:rPr lang="en-US" sz="3200" dirty="0" err="1"/>
              <a:t>xuất</a:t>
            </a:r>
            <a:r>
              <a:rPr lang="en-US" sz="3200" dirty="0"/>
              <a:t> </a:t>
            </a:r>
            <a:r>
              <a:rPr lang="en-US" sz="3200" dirty="0" err="1"/>
              <a:t>lại</a:t>
            </a:r>
            <a:r>
              <a:rPr lang="en-US" sz="3200" dirty="0"/>
              <a:t> </a:t>
            </a:r>
            <a:r>
              <a:rPr lang="en-US" sz="3200" dirty="0" err="1"/>
              <a:t>mật</a:t>
            </a:r>
            <a:r>
              <a:rPr lang="en-US" sz="3200" dirty="0"/>
              <a:t> </a:t>
            </a:r>
            <a:r>
              <a:rPr lang="en-US" sz="3200" dirty="0" err="1"/>
              <a:t>khẩu</a:t>
            </a:r>
            <a:r>
              <a:rPr lang="en-US" sz="3200" dirty="0"/>
              <a:t> </a:t>
            </a:r>
            <a:r>
              <a:rPr lang="en-US" sz="3200" dirty="0" err="1"/>
              <a:t>của</a:t>
            </a:r>
            <a:r>
              <a:rPr lang="en-US" sz="3200" dirty="0"/>
              <a:t> </a:t>
            </a:r>
            <a:r>
              <a:rPr lang="en-US" sz="3200" dirty="0" err="1"/>
              <a:t>mình</a:t>
            </a:r>
            <a:r>
              <a:rPr lang="en-US" sz="3200" dirty="0"/>
              <a:t>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8074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</TotalTime>
  <Words>886</Words>
  <Application>Microsoft Office PowerPoint</Application>
  <PresentationFormat>Custom</PresentationFormat>
  <Paragraphs>114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Playfair Display</vt:lpstr>
      <vt:lpstr>Roboto Mono Regular</vt:lpstr>
      <vt:lpstr>Arial</vt:lpstr>
      <vt:lpstr>Public Sans</vt:lpstr>
      <vt:lpstr>Public Sans Bold</vt:lpstr>
      <vt:lpstr>Calibri</vt:lpstr>
      <vt:lpstr>Times New Roman</vt:lpstr>
      <vt:lpstr>Playfair Display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Tran Thi Hai Van 20203646</cp:lastModifiedBy>
  <cp:revision>48</cp:revision>
  <dcterms:created xsi:type="dcterms:W3CDTF">2006-08-16T00:00:00Z</dcterms:created>
  <dcterms:modified xsi:type="dcterms:W3CDTF">2022-01-19T07:21:28Z</dcterms:modified>
  <dc:identifier>DAE1t5f3-3g</dc:identifier>
</cp:coreProperties>
</file>